
<file path=[Content_Types].xml><?xml version="1.0" encoding="utf-8"?>
<Types xmlns="http://schemas.openxmlformats.org/package/2006/content-types">
  <Default Extension="png" ContentType="image/png"/>
  <Default Extension="tmp"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14"/>
  </p:notesMasterIdLst>
  <p:sldIdLst>
    <p:sldId id="256" r:id="rId2"/>
    <p:sldId id="257" r:id="rId3"/>
    <p:sldId id="283" r:id="rId4"/>
    <p:sldId id="261" r:id="rId5"/>
    <p:sldId id="281" r:id="rId6"/>
    <p:sldId id="274" r:id="rId7"/>
    <p:sldId id="284" r:id="rId8"/>
    <p:sldId id="273" r:id="rId9"/>
    <p:sldId id="276" r:id="rId10"/>
    <p:sldId id="277" r:id="rId11"/>
    <p:sldId id="285" r:id="rId12"/>
    <p:sldId id="279" r:id="rId13"/>
  </p:sldIdLst>
  <p:sldSz cx="9144000" cy="6858000" type="screen4x3"/>
  <p:notesSz cx="6858000" cy="9144000"/>
  <p:embeddedFontLst>
    <p:embeddedFont>
      <p:font typeface="Verdana" panose="020B0604030504040204" pitchFamily="3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
      <p:font typeface="Open Sans Light"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56410" autoAdjust="0"/>
  </p:normalViewPr>
  <p:slideViewPr>
    <p:cSldViewPr>
      <p:cViewPr varScale="1">
        <p:scale>
          <a:sx n="74" d="100"/>
          <a:sy n="74" d="100"/>
        </p:scale>
        <p:origin x="126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83589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algary.ca/UEP/WRS/Pages/Landfill-information/Landfill-Throw-n-Go-Facilities.aspx"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calgary.ca/UEP/WRS/Pages/Landfill-information/Landfill-Rates.aspx"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calgary.ca/UEP/WRS/Pages/Recycling-information/Residential-services/Green-cart/Compostable-bags-and-liners.aspx"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algary.ca/UEP/WRS/Pages/What-goes-where/Default.aspx"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41e5f2bed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g41e5f2bed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Verdana"/>
              <a:buNone/>
            </a:pPr>
            <a:r>
              <a:rPr lang="en-US" sz="3900" b="0" i="0" u="none" strike="noStrike" cap="none" dirty="0">
                <a:solidFill>
                  <a:srgbClr val="000000"/>
                </a:solidFill>
                <a:latin typeface="Verdana"/>
                <a:ea typeface="Verdana"/>
                <a:cs typeface="Verdana"/>
                <a:sym typeface="Verdana"/>
              </a:rPr>
              <a:t> </a:t>
            </a:r>
            <a:r>
              <a:rPr lang="en-US" sz="1200" b="0" i="0" u="none" strike="noStrike" cap="none" dirty="0">
                <a:solidFill>
                  <a:srgbClr val="000000"/>
                </a:solidFill>
                <a:latin typeface="Verdana"/>
                <a:ea typeface="Verdana"/>
                <a:cs typeface="Verdana"/>
                <a:sym typeface="Verdana"/>
              </a:rPr>
              <a:t>                       </a:t>
            </a:r>
            <a:endParaRPr sz="1200" b="0" i="0" u="none" strike="noStrike" cap="none" dirty="0">
              <a:solidFill>
                <a:schemeClr val="dk1"/>
              </a:solidFill>
              <a:latin typeface="Calibri"/>
              <a:ea typeface="Calibri"/>
              <a:cs typeface="Calibri"/>
              <a:sym typeface="Calibri"/>
            </a:endParaRPr>
          </a:p>
        </p:txBody>
      </p:sp>
      <p:sp>
        <p:nvSpPr>
          <p:cNvPr id="505" name="Google Shape;505;g41e5f2bed2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41e5f2bed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g41e5f2bed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Verdana"/>
              <a:buNone/>
            </a:pPr>
            <a:r>
              <a:rPr lang="en-US" sz="3900" b="0" i="0" u="none" strike="noStrike" cap="none" dirty="0" err="1" smtClean="0">
                <a:solidFill>
                  <a:srgbClr val="000000"/>
                </a:solidFill>
                <a:latin typeface="Verdana"/>
                <a:ea typeface="Verdana"/>
                <a:cs typeface="Verdana"/>
                <a:sym typeface="Verdana"/>
              </a:rPr>
              <a:t>Throw’n’Go</a:t>
            </a:r>
            <a:r>
              <a:rPr lang="en-US" sz="3900" b="0" i="0" u="none" strike="noStrike" cap="none" dirty="0" smtClean="0">
                <a:solidFill>
                  <a:srgbClr val="000000"/>
                </a:solidFill>
                <a:latin typeface="Verdana"/>
                <a:ea typeface="Verdana"/>
                <a:cs typeface="Verdana"/>
                <a:sym typeface="Verdana"/>
              </a:rPr>
              <a:t> stations at the City Landfills</a:t>
            </a:r>
            <a:r>
              <a:rPr lang="en-US" sz="3900" b="0" i="0" u="none" strike="noStrike" cap="none" baseline="0" dirty="0" smtClean="0">
                <a:solidFill>
                  <a:srgbClr val="000000"/>
                </a:solidFill>
                <a:latin typeface="Verdana"/>
                <a:ea typeface="Verdana"/>
                <a:cs typeface="Verdana"/>
                <a:sym typeface="Verdana"/>
              </a:rPr>
              <a:t> are for materials that you cannot safely dispose of through our black, green and blue cart system in place. It is important to know which items these are, as many of the items are harmful or hazardous to the health of the environment, as well as to humans! We recommend having a secure designated box or container to store these items in and to collect them until it is full, prior to bringing to the </a:t>
            </a:r>
            <a:r>
              <a:rPr lang="en-US" sz="3900" b="0" i="0" u="none" strike="noStrike" cap="none" baseline="0" dirty="0" err="1" smtClean="0">
                <a:solidFill>
                  <a:srgbClr val="000000"/>
                </a:solidFill>
                <a:latin typeface="Verdana"/>
                <a:ea typeface="Verdana"/>
                <a:cs typeface="Verdana"/>
                <a:sym typeface="Verdana"/>
              </a:rPr>
              <a:t>Throw’n’Go</a:t>
            </a:r>
            <a:r>
              <a:rPr lang="en-US" sz="3900" b="0" i="0" u="none" strike="noStrike" cap="none" baseline="0" dirty="0" smtClean="0">
                <a:solidFill>
                  <a:srgbClr val="000000"/>
                </a:solidFill>
                <a:latin typeface="Verdana"/>
                <a:ea typeface="Verdana"/>
                <a:cs typeface="Verdana"/>
                <a:sym typeface="Verdana"/>
              </a:rPr>
              <a:t> station. That way, you’re not making multiple trips!</a:t>
            </a:r>
          </a:p>
          <a:p>
            <a:pPr marL="0" marR="0" lvl="0" indent="0" algn="l" rtl="0">
              <a:lnSpc>
                <a:spcPct val="100000"/>
              </a:lnSpc>
              <a:spcBef>
                <a:spcPts val="0"/>
              </a:spcBef>
              <a:spcAft>
                <a:spcPts val="0"/>
              </a:spcAft>
              <a:buClr>
                <a:srgbClr val="000000"/>
              </a:buClr>
              <a:buSzPts val="1200"/>
              <a:buFont typeface="Verdana"/>
              <a:buNone/>
            </a:pPr>
            <a:endParaRPr lang="en-US" sz="3900" b="0" i="0" u="none" strike="noStrike" cap="none" baseline="0" dirty="0" smtClean="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200"/>
              <a:buFont typeface="Verdana"/>
              <a:buNone/>
            </a:pPr>
            <a:r>
              <a:rPr lang="en-US" sz="3900" b="0" i="0" u="none" strike="noStrike" cap="none" baseline="0" dirty="0" smtClean="0">
                <a:solidFill>
                  <a:srgbClr val="000000"/>
                </a:solidFill>
                <a:latin typeface="Verdana"/>
                <a:ea typeface="Verdana"/>
                <a:cs typeface="Verdana"/>
                <a:sym typeface="Verdana"/>
              </a:rPr>
              <a:t>Below are some items you can start putting aside to bring to the </a:t>
            </a:r>
            <a:r>
              <a:rPr lang="en-US" sz="3900" b="0" i="0" u="none" strike="noStrike" cap="none" baseline="0" dirty="0" err="1" smtClean="0">
                <a:solidFill>
                  <a:srgbClr val="000000"/>
                </a:solidFill>
                <a:latin typeface="Verdana"/>
                <a:ea typeface="Verdana"/>
                <a:cs typeface="Verdana"/>
                <a:sym typeface="Verdana"/>
              </a:rPr>
              <a:t>Throw’n’Go</a:t>
            </a:r>
            <a:r>
              <a:rPr lang="en-US" sz="3900" b="0" i="0" u="none" strike="noStrike" cap="none" baseline="0" dirty="0" smtClean="0">
                <a:solidFill>
                  <a:srgbClr val="000000"/>
                </a:solidFill>
                <a:latin typeface="Verdana"/>
                <a:ea typeface="Verdana"/>
                <a:cs typeface="Verdana"/>
                <a:sym typeface="Verdana"/>
              </a:rPr>
              <a:t> once you’ve gathered a large enough collection.</a:t>
            </a:r>
          </a:p>
          <a:p>
            <a:pPr marL="0" marR="0" lvl="0" indent="0" algn="l" rtl="0">
              <a:lnSpc>
                <a:spcPct val="100000"/>
              </a:lnSpc>
              <a:spcBef>
                <a:spcPts val="0"/>
              </a:spcBef>
              <a:spcAft>
                <a:spcPts val="0"/>
              </a:spcAft>
              <a:buClr>
                <a:srgbClr val="000000"/>
              </a:buClr>
              <a:buSzPts val="1200"/>
              <a:buFont typeface="Verdana"/>
              <a:buNone/>
            </a:pPr>
            <a:endParaRPr lang="en-US" sz="3900" b="0" i="0" u="none" strike="noStrike" cap="none" baseline="0" dirty="0" smtClean="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200"/>
              <a:buFont typeface="Verdana"/>
              <a:buNone/>
            </a:pPr>
            <a:r>
              <a:rPr lang="en-US" sz="3900" b="0" i="0" u="none" strike="noStrike" cap="none" baseline="0" dirty="0" smtClean="0">
                <a:solidFill>
                  <a:srgbClr val="000000"/>
                </a:solidFill>
                <a:latin typeface="Verdana"/>
                <a:ea typeface="Verdana"/>
                <a:cs typeface="Verdana"/>
                <a:sym typeface="Verdana"/>
              </a:rPr>
              <a:t>These items are free to drop-off:</a:t>
            </a:r>
          </a:p>
          <a:p>
            <a:pPr marL="171450" marR="0" lvl="0" indent="-171450" algn="l" rtl="0">
              <a:lnSpc>
                <a:spcPct val="100000"/>
              </a:lnSpc>
              <a:spcBef>
                <a:spcPts val="0"/>
              </a:spcBef>
              <a:spcAft>
                <a:spcPts val="0"/>
              </a:spcAft>
              <a:buClr>
                <a:srgbClr val="000000"/>
              </a:buClr>
              <a:buSzPts val="1200"/>
              <a:buFontTx/>
              <a:buChar char="-"/>
            </a:pPr>
            <a:r>
              <a:rPr lang="en-US" sz="1200" b="0" i="0" u="none" strike="noStrike" cap="none" dirty="0" smtClean="0">
                <a:solidFill>
                  <a:schemeClr val="dk1"/>
                </a:solidFill>
                <a:latin typeface="Calibri"/>
                <a:ea typeface="Calibri"/>
                <a:cs typeface="Calibri"/>
                <a:sym typeface="Calibri"/>
              </a:rPr>
              <a:t>Electronics (end-of-life)</a:t>
            </a:r>
          </a:p>
          <a:p>
            <a:pPr marL="171450" marR="0" lvl="0" indent="-171450" algn="l" rtl="0">
              <a:lnSpc>
                <a:spcPct val="100000"/>
              </a:lnSpc>
              <a:spcBef>
                <a:spcPts val="0"/>
              </a:spcBef>
              <a:spcAft>
                <a:spcPts val="0"/>
              </a:spcAft>
              <a:buClr>
                <a:srgbClr val="000000"/>
              </a:buClr>
              <a:buSzPts val="1200"/>
              <a:buFontTx/>
              <a:buChar char="-"/>
            </a:pPr>
            <a:r>
              <a:rPr lang="en-US" sz="1200" b="0" i="0" u="none" strike="noStrike" cap="none" dirty="0" smtClean="0">
                <a:solidFill>
                  <a:schemeClr val="dk1"/>
                </a:solidFill>
                <a:latin typeface="Calibri"/>
                <a:ea typeface="Calibri"/>
                <a:cs typeface="Calibri"/>
                <a:sym typeface="Calibri"/>
              </a:rPr>
              <a:t>Some</a:t>
            </a:r>
            <a:r>
              <a:rPr lang="en-US" sz="1200" b="0" i="0" u="none" strike="noStrike" cap="none" baseline="0" dirty="0" smtClean="0">
                <a:solidFill>
                  <a:schemeClr val="dk1"/>
                </a:solidFill>
                <a:latin typeface="Calibri"/>
                <a:ea typeface="Calibri"/>
                <a:cs typeface="Calibri"/>
                <a:sym typeface="Calibri"/>
              </a:rPr>
              <a:t> h</a:t>
            </a:r>
            <a:r>
              <a:rPr lang="en-US" sz="1200" b="0" i="0" u="none" strike="noStrike" cap="none" dirty="0" smtClean="0">
                <a:solidFill>
                  <a:schemeClr val="dk1"/>
                </a:solidFill>
                <a:latin typeface="Calibri"/>
                <a:ea typeface="Calibri"/>
                <a:cs typeface="Calibri"/>
                <a:sym typeface="Calibri"/>
              </a:rPr>
              <a:t>ousehold chemicals</a:t>
            </a:r>
            <a:r>
              <a:rPr lang="en-US" sz="1200" b="0" i="0" u="none" strike="noStrike" cap="none" baseline="0" dirty="0" smtClean="0">
                <a:solidFill>
                  <a:schemeClr val="dk1"/>
                </a:solidFill>
                <a:latin typeface="Calibri"/>
                <a:ea typeface="Calibri"/>
                <a:cs typeface="Calibri"/>
                <a:sym typeface="Calibri"/>
              </a:rPr>
              <a:t>, motor oil, aerosol cans </a:t>
            </a:r>
          </a:p>
          <a:p>
            <a:pPr marL="171450" marR="0" lvl="0" indent="-171450" algn="l" rtl="0">
              <a:lnSpc>
                <a:spcPct val="100000"/>
              </a:lnSpc>
              <a:spcBef>
                <a:spcPts val="0"/>
              </a:spcBef>
              <a:spcAft>
                <a:spcPts val="0"/>
              </a:spcAft>
              <a:buClr>
                <a:srgbClr val="000000"/>
              </a:buClr>
              <a:buSzPts val="1200"/>
              <a:buFontTx/>
              <a:buChar char="-"/>
            </a:pPr>
            <a:r>
              <a:rPr lang="en-US" sz="1200" b="0" i="0" u="none" strike="noStrike" cap="none" baseline="0" dirty="0" smtClean="0">
                <a:solidFill>
                  <a:schemeClr val="dk1"/>
                </a:solidFill>
                <a:latin typeface="Calibri"/>
                <a:ea typeface="Calibri"/>
                <a:cs typeface="Calibri"/>
                <a:sym typeface="Calibri"/>
              </a:rPr>
              <a:t>Used clothing, shoes or textiles – these can also be donated to local charities and thrift stores near you!</a:t>
            </a:r>
          </a:p>
          <a:p>
            <a:pPr marL="171450" marR="0" lvl="0" indent="-171450" algn="l" rtl="0">
              <a:lnSpc>
                <a:spcPct val="100000"/>
              </a:lnSpc>
              <a:spcBef>
                <a:spcPts val="0"/>
              </a:spcBef>
              <a:spcAft>
                <a:spcPts val="0"/>
              </a:spcAft>
              <a:buClr>
                <a:srgbClr val="000000"/>
              </a:buClr>
              <a:buSzPts val="1200"/>
              <a:buFontTx/>
              <a:buChar char="-"/>
            </a:pPr>
            <a:r>
              <a:rPr lang="en-US" sz="1200" b="0" i="0" u="none" strike="noStrike" cap="none" baseline="0" dirty="0" smtClean="0">
                <a:solidFill>
                  <a:schemeClr val="dk1"/>
                </a:solidFill>
                <a:latin typeface="Calibri"/>
                <a:ea typeface="Calibri"/>
                <a:cs typeface="Calibri"/>
                <a:sym typeface="Calibri"/>
              </a:rPr>
              <a:t>Christmas trees</a:t>
            </a:r>
          </a:p>
          <a:p>
            <a:pPr marL="0" marR="0" lvl="0" indent="0" algn="l" rtl="0">
              <a:lnSpc>
                <a:spcPct val="100000"/>
              </a:lnSpc>
              <a:spcBef>
                <a:spcPts val="0"/>
              </a:spcBef>
              <a:spcAft>
                <a:spcPts val="0"/>
              </a:spcAft>
              <a:buClr>
                <a:srgbClr val="000000"/>
              </a:buClr>
              <a:buSzPts val="1200"/>
              <a:buFontTx/>
              <a:buNone/>
            </a:pPr>
            <a:r>
              <a:rPr lang="en-US" sz="1200" b="0" i="0" u="none" strike="noStrike" cap="none" baseline="0" dirty="0" smtClean="0">
                <a:solidFill>
                  <a:schemeClr val="dk1"/>
                </a:solidFill>
                <a:latin typeface="Calibri"/>
                <a:ea typeface="Calibri"/>
                <a:cs typeface="Calibri"/>
                <a:sym typeface="Calibri"/>
              </a:rPr>
              <a:t>Find details about what types of these materials are accepted here: </a:t>
            </a:r>
            <a:r>
              <a:rPr lang="en-US" dirty="0" smtClean="0">
                <a:hlinkClick r:id="rId3"/>
              </a:rPr>
              <a:t>https://www.calgary.ca/UEP/WRS/Pages/Landfill-information/Landfill-Throw-n-Go-Facilities.aspx</a:t>
            </a:r>
            <a:endParaRPr lang="en-US" sz="1200" b="0" i="0" u="none" strike="noStrike" cap="none" baseline="0" dirty="0" smtClean="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200"/>
              <a:buFontTx/>
              <a:buChar char="-"/>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Tx/>
              <a:buNone/>
            </a:pPr>
            <a:r>
              <a:rPr lang="en-US" sz="1200" b="0" i="0" u="none" strike="noStrike" cap="none" baseline="0" dirty="0" smtClean="0">
                <a:solidFill>
                  <a:schemeClr val="dk1"/>
                </a:solidFill>
                <a:latin typeface="Calibri"/>
                <a:ea typeface="Calibri"/>
                <a:cs typeface="Calibri"/>
                <a:sym typeface="Calibri"/>
              </a:rPr>
              <a:t>These items have a charge for disposal:</a:t>
            </a:r>
          </a:p>
          <a:p>
            <a:pPr marL="171450" marR="0" lvl="0" indent="-171450" algn="l" rtl="0">
              <a:lnSpc>
                <a:spcPct val="100000"/>
              </a:lnSpc>
              <a:spcBef>
                <a:spcPts val="0"/>
              </a:spcBef>
              <a:spcAft>
                <a:spcPts val="0"/>
              </a:spcAft>
              <a:buClr>
                <a:srgbClr val="000000"/>
              </a:buClr>
              <a:buSzPts val="1200"/>
              <a:buFontTx/>
              <a:buChar char="-"/>
            </a:pPr>
            <a:r>
              <a:rPr lang="en-US" sz="1200" b="0" i="0" u="none" strike="noStrike" cap="none" baseline="0" dirty="0" smtClean="0">
                <a:solidFill>
                  <a:schemeClr val="dk1"/>
                </a:solidFill>
                <a:latin typeface="Calibri"/>
                <a:ea typeface="Calibri"/>
                <a:cs typeface="Calibri"/>
                <a:sym typeface="Calibri"/>
              </a:rPr>
              <a:t>Mattresses</a:t>
            </a:r>
          </a:p>
          <a:p>
            <a:pPr marL="171450" marR="0" lvl="0" indent="-171450" algn="l" rtl="0">
              <a:lnSpc>
                <a:spcPct val="100000"/>
              </a:lnSpc>
              <a:spcBef>
                <a:spcPts val="0"/>
              </a:spcBef>
              <a:spcAft>
                <a:spcPts val="0"/>
              </a:spcAft>
              <a:buClr>
                <a:srgbClr val="000000"/>
              </a:buClr>
              <a:buSzPts val="1200"/>
              <a:buFontTx/>
              <a:buChar char="-"/>
            </a:pPr>
            <a:r>
              <a:rPr lang="en-US" sz="1200" b="0" i="0" u="none" strike="noStrike" cap="none" baseline="0" dirty="0" smtClean="0">
                <a:solidFill>
                  <a:schemeClr val="dk1"/>
                </a:solidFill>
                <a:latin typeface="Calibri"/>
                <a:ea typeface="Calibri"/>
                <a:cs typeface="Calibri"/>
                <a:sym typeface="Calibri"/>
              </a:rPr>
              <a:t>Couches/sofas</a:t>
            </a:r>
          </a:p>
          <a:p>
            <a:pPr marL="171450" marR="0" lvl="0" indent="-171450" algn="l" rtl="0">
              <a:lnSpc>
                <a:spcPct val="100000"/>
              </a:lnSpc>
              <a:spcBef>
                <a:spcPts val="0"/>
              </a:spcBef>
              <a:spcAft>
                <a:spcPts val="0"/>
              </a:spcAft>
              <a:buClr>
                <a:srgbClr val="000000"/>
              </a:buClr>
              <a:buSzPts val="1200"/>
              <a:buFontTx/>
              <a:buChar char="-"/>
            </a:pPr>
            <a:r>
              <a:rPr lang="en-US" sz="1200" b="0" i="0" u="none" strike="noStrike" cap="none" baseline="0" dirty="0" smtClean="0">
                <a:solidFill>
                  <a:schemeClr val="dk1"/>
                </a:solidFill>
                <a:latin typeface="Calibri"/>
                <a:ea typeface="Calibri"/>
                <a:cs typeface="Calibri"/>
                <a:sym typeface="Calibri"/>
              </a:rPr>
              <a:t>Refrigerators and freezers</a:t>
            </a:r>
          </a:p>
          <a:p>
            <a:pPr marL="171450" marR="0" lvl="0" indent="-171450" algn="l" rtl="0">
              <a:lnSpc>
                <a:spcPct val="100000"/>
              </a:lnSpc>
              <a:spcBef>
                <a:spcPts val="0"/>
              </a:spcBef>
              <a:spcAft>
                <a:spcPts val="0"/>
              </a:spcAft>
              <a:buClr>
                <a:srgbClr val="000000"/>
              </a:buClr>
              <a:buSzPts val="1200"/>
              <a:buFontTx/>
              <a:buChar char="-"/>
            </a:pPr>
            <a:r>
              <a:rPr lang="en-US" sz="1200" b="0" i="0" u="none" strike="noStrike" cap="none" baseline="0" dirty="0" smtClean="0">
                <a:solidFill>
                  <a:schemeClr val="dk1"/>
                </a:solidFill>
                <a:latin typeface="Calibri"/>
                <a:ea typeface="Calibri"/>
                <a:cs typeface="Calibri"/>
                <a:sym typeface="Calibri"/>
              </a:rPr>
              <a:t>Vacuums</a:t>
            </a:r>
          </a:p>
          <a:p>
            <a:pPr marL="171450" marR="0" lvl="0" indent="-171450" algn="l" rtl="0">
              <a:lnSpc>
                <a:spcPct val="100000"/>
              </a:lnSpc>
              <a:spcBef>
                <a:spcPts val="0"/>
              </a:spcBef>
              <a:spcAft>
                <a:spcPts val="0"/>
              </a:spcAft>
              <a:buClr>
                <a:srgbClr val="000000"/>
              </a:buClr>
              <a:buSzPts val="1200"/>
              <a:buFontTx/>
              <a:buChar char="-"/>
            </a:pPr>
            <a:r>
              <a:rPr lang="en-US" sz="1200" b="0" i="0" u="none" strike="noStrike" cap="none" baseline="0" dirty="0" smtClean="0">
                <a:solidFill>
                  <a:schemeClr val="dk1"/>
                </a:solidFill>
                <a:latin typeface="Calibri"/>
                <a:ea typeface="Calibri"/>
                <a:cs typeface="Calibri"/>
                <a:sym typeface="Calibri"/>
              </a:rPr>
              <a:t>Dishwashers, washers, stoves, dryers</a:t>
            </a:r>
          </a:p>
          <a:p>
            <a:pPr marL="171450" marR="0" lvl="0" indent="-171450" algn="l" rtl="0">
              <a:lnSpc>
                <a:spcPct val="100000"/>
              </a:lnSpc>
              <a:spcBef>
                <a:spcPts val="0"/>
              </a:spcBef>
              <a:spcAft>
                <a:spcPts val="0"/>
              </a:spcAft>
              <a:buClr>
                <a:srgbClr val="000000"/>
              </a:buClr>
              <a:buSzPts val="1200"/>
              <a:buFontTx/>
              <a:buChar char="-"/>
            </a:pPr>
            <a:r>
              <a:rPr lang="en-US" sz="1200" b="0" i="0" u="none" strike="noStrike" cap="none" baseline="0" dirty="0" smtClean="0">
                <a:solidFill>
                  <a:schemeClr val="dk1"/>
                </a:solidFill>
                <a:latin typeface="Calibri"/>
                <a:ea typeface="Calibri"/>
                <a:cs typeface="Calibri"/>
                <a:sym typeface="Calibri"/>
              </a:rPr>
              <a:t>BBQs, lawnmowers</a:t>
            </a:r>
          </a:p>
          <a:p>
            <a:pPr marL="171450" marR="0" lvl="0" indent="-171450" algn="l" rtl="0">
              <a:lnSpc>
                <a:spcPct val="100000"/>
              </a:lnSpc>
              <a:spcBef>
                <a:spcPts val="0"/>
              </a:spcBef>
              <a:spcAft>
                <a:spcPts val="0"/>
              </a:spcAft>
              <a:buClr>
                <a:srgbClr val="000000"/>
              </a:buClr>
              <a:buSzPts val="1200"/>
              <a:buFontTx/>
              <a:buChar char="-"/>
            </a:pPr>
            <a:r>
              <a:rPr lang="en-US" sz="1200" b="0" i="0" u="none" strike="noStrike" cap="none" baseline="0" dirty="0" smtClean="0">
                <a:solidFill>
                  <a:schemeClr val="dk1"/>
                </a:solidFill>
                <a:latin typeface="Calibri"/>
                <a:ea typeface="Calibri"/>
                <a:cs typeface="Calibri"/>
                <a:sym typeface="Calibri"/>
              </a:rPr>
              <a:t>Yard waste</a:t>
            </a:r>
          </a:p>
          <a:p>
            <a:pPr marL="171450" marR="0" lvl="0" indent="-171450" algn="l" rtl="0">
              <a:lnSpc>
                <a:spcPct val="100000"/>
              </a:lnSpc>
              <a:spcBef>
                <a:spcPts val="0"/>
              </a:spcBef>
              <a:spcAft>
                <a:spcPts val="0"/>
              </a:spcAft>
              <a:buClr>
                <a:srgbClr val="000000"/>
              </a:buClr>
              <a:buSzPts val="1200"/>
              <a:buFontTx/>
              <a:buChar char="-"/>
            </a:pPr>
            <a:r>
              <a:rPr lang="en-US" sz="1200" b="0" i="0" u="none" strike="noStrike" cap="none" baseline="0" dirty="0" smtClean="0">
                <a:solidFill>
                  <a:schemeClr val="dk1"/>
                </a:solidFill>
                <a:latin typeface="Calibri"/>
                <a:ea typeface="Calibri"/>
                <a:cs typeface="Calibri"/>
                <a:sym typeface="Calibri"/>
              </a:rPr>
              <a:t>Construction and demolition materials </a:t>
            </a:r>
          </a:p>
          <a:p>
            <a:pPr marL="171450" marR="0" lvl="0" indent="-171450" algn="l" rtl="0">
              <a:lnSpc>
                <a:spcPct val="100000"/>
              </a:lnSpc>
              <a:spcBef>
                <a:spcPts val="0"/>
              </a:spcBef>
              <a:spcAft>
                <a:spcPts val="0"/>
              </a:spcAft>
              <a:buClr>
                <a:srgbClr val="000000"/>
              </a:buClr>
              <a:buSzPts val="1200"/>
              <a:buFontTx/>
              <a:buChar char="-"/>
            </a:pPr>
            <a:r>
              <a:rPr lang="en-US" sz="1200" b="0" i="0" u="none" strike="noStrike" cap="none" baseline="0" dirty="0" smtClean="0">
                <a:solidFill>
                  <a:schemeClr val="dk1"/>
                </a:solidFill>
                <a:latin typeface="Calibri"/>
                <a:ea typeface="Calibri"/>
                <a:cs typeface="Calibri"/>
                <a:sym typeface="Calibri"/>
              </a:rPr>
              <a:t>Paper </a:t>
            </a:r>
          </a:p>
          <a:p>
            <a:pPr marL="0" marR="0" lvl="0" indent="0" algn="l" rtl="0">
              <a:lnSpc>
                <a:spcPct val="100000"/>
              </a:lnSpc>
              <a:spcBef>
                <a:spcPts val="0"/>
              </a:spcBef>
              <a:spcAft>
                <a:spcPts val="0"/>
              </a:spcAft>
              <a:buClr>
                <a:srgbClr val="000000"/>
              </a:buClr>
              <a:buSzPts val="1200"/>
              <a:buFontTx/>
              <a:buNone/>
            </a:pPr>
            <a:r>
              <a:rPr lang="en-US" sz="1200" b="0" i="0" u="none" strike="noStrike" cap="none" baseline="0" dirty="0" smtClean="0">
                <a:solidFill>
                  <a:schemeClr val="dk1"/>
                </a:solidFill>
                <a:latin typeface="Calibri"/>
                <a:ea typeface="Calibri"/>
                <a:cs typeface="Calibri"/>
                <a:sym typeface="Calibri"/>
              </a:rPr>
              <a:t>See details about the charges here: </a:t>
            </a:r>
            <a:r>
              <a:rPr lang="en-US" dirty="0" smtClean="0">
                <a:hlinkClick r:id="rId4"/>
              </a:rPr>
              <a:t>https://www.calgary.ca/UEP/WRS/Pages/Landfill-information/Landfill-Rates.aspx</a:t>
            </a:r>
            <a:endParaRPr lang="en-US" sz="1200" b="0" i="0" u="none" strike="noStrike" cap="none" dirty="0" smtClean="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200"/>
              <a:buFontTx/>
              <a:buChar char="-"/>
            </a:pPr>
            <a:endParaRPr sz="1200" b="0" i="0" u="none" strike="noStrike" cap="none" dirty="0">
              <a:solidFill>
                <a:schemeClr val="dk1"/>
              </a:solidFill>
              <a:latin typeface="Calibri"/>
              <a:ea typeface="Calibri"/>
              <a:cs typeface="Calibri"/>
              <a:sym typeface="Calibri"/>
            </a:endParaRPr>
          </a:p>
        </p:txBody>
      </p:sp>
      <p:sp>
        <p:nvSpPr>
          <p:cNvPr id="505" name="Google Shape;505;g41e5f2bed2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2" name="Google Shape;532;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628650" marR="0" lvl="1" indent="-9525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37" name="Google Shape;23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1"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73" name="Google Shape;273;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1"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84" name="Google Shape;284;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1"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73" name="Google Shape;273;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1"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How much of the waste going to our landfills is actually garbage?</a:t>
            </a:r>
            <a:endParaRPr sz="1200" b="0" i="0" u="none" strike="noStrike" cap="none">
              <a:solidFill>
                <a:schemeClr val="dk1"/>
              </a:solidFill>
              <a:latin typeface="Calibri"/>
              <a:ea typeface="Calibri"/>
              <a:cs typeface="Calibri"/>
              <a:sym typeface="Calibri"/>
            </a:endParaRPr>
          </a:p>
          <a:p>
            <a:pPr marL="457200" marR="0" lvl="1"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56" name="Google Shape;456;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1"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456" name="Google Shape;456;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1"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Put your green cart </a:t>
            </a:r>
            <a:r>
              <a:rPr lang="en-US" sz="1200" b="0" i="0" u="none" strike="noStrike" cap="none" dirty="0">
                <a:solidFill>
                  <a:schemeClr val="hlink"/>
                </a:solidFill>
                <a:latin typeface="Calibri"/>
                <a:ea typeface="Calibri"/>
                <a:cs typeface="Calibri"/>
                <a:sym typeface="Calibri"/>
              </a:rPr>
              <a:t>out for collection </a:t>
            </a:r>
            <a:r>
              <a:rPr lang="en-US" sz="1200" b="0" i="0" u="none" strike="noStrike" cap="none" dirty="0" smtClean="0">
                <a:solidFill>
                  <a:schemeClr val="hlink"/>
                </a:solidFill>
                <a:latin typeface="Calibri"/>
                <a:ea typeface="Calibri"/>
                <a:cs typeface="Calibri"/>
                <a:sym typeface="Calibri"/>
              </a:rPr>
              <a:t>every</a:t>
            </a:r>
            <a:r>
              <a:rPr lang="en-US" sz="1200" b="0" i="0" u="none" strike="noStrike" cap="none" baseline="0" dirty="0" smtClean="0">
                <a:solidFill>
                  <a:schemeClr val="hlink"/>
                </a:solidFill>
                <a:latin typeface="Calibri"/>
                <a:ea typeface="Calibri"/>
                <a:cs typeface="Calibri"/>
                <a:sym typeface="Calibri"/>
              </a:rPr>
              <a:t> week there is compost collection in your community. You can find out when by downloading the Garbage Day App created by the City of Calgary – it will give you notifications for when organic, recycling and garbage pick up is happening on your street!</a:t>
            </a:r>
            <a:endParaRPr u="none"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Keep the lid of the kitchen pail and green cart closed.</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Empty your kitchen pail into your green cart every 2-3 days.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Consider freezing meat and fish waste until collection day - especially during warm weather.</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Sprinkle a small amount of vinegar or baking soda in your kitchen pail and green cart to minimize </a:t>
            </a:r>
            <a:r>
              <a:rPr lang="en-US" sz="1200" b="0" i="0" u="none" strike="noStrike" cap="none" dirty="0" err="1">
                <a:solidFill>
                  <a:schemeClr val="dk1"/>
                </a:solidFill>
                <a:latin typeface="Calibri"/>
                <a:ea typeface="Calibri"/>
                <a:cs typeface="Calibri"/>
                <a:sym typeface="Calibri"/>
              </a:rPr>
              <a:t>odour</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Capture fruit flies with a bowl of vinegar covered with plastic wrap with several small holes in it. Empty as required</a:t>
            </a:r>
            <a:r>
              <a:rPr lang="en-US" sz="1200" b="0" i="0" u="none" strike="noStrike" cap="none" dirty="0" smtClean="0">
                <a:solidFill>
                  <a:schemeClr val="dk1"/>
                </a:solidFill>
                <a:latin typeface="Calibri"/>
                <a:ea typeface="Calibri"/>
                <a:cs typeface="Calibri"/>
                <a:sym typeface="Calibri"/>
              </a:rPr>
              <a:t>.</a:t>
            </a:r>
          </a:p>
          <a:p>
            <a:pPr marL="0" marR="0" lvl="0" indent="0" algn="l" rtl="0">
              <a:spcBef>
                <a:spcPts val="0"/>
              </a:spcBef>
              <a:spcAft>
                <a:spcPts val="0"/>
              </a:spcAft>
              <a:buNone/>
            </a:pPr>
            <a:endParaRPr dirty="0"/>
          </a:p>
          <a:p>
            <a:pPr marL="0" marR="0" lvl="0" indent="0" algn="l" rtl="0">
              <a:spcBef>
                <a:spcPts val="0"/>
              </a:spcBef>
              <a:spcAft>
                <a:spcPts val="0"/>
              </a:spcAft>
              <a:buNone/>
            </a:pPr>
            <a:r>
              <a:rPr lang="en-US" sz="1200" b="1" i="0" u="none" strike="noStrike" cap="none" dirty="0">
                <a:solidFill>
                  <a:schemeClr val="dk1"/>
                </a:solidFill>
                <a:latin typeface="Calibri"/>
                <a:ea typeface="Calibri"/>
                <a:cs typeface="Calibri"/>
                <a:sym typeface="Calibri"/>
              </a:rPr>
              <a:t>Clean carts and pails</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Use a </a:t>
            </a:r>
            <a:r>
              <a:rPr lang="en-US" sz="1200" b="0" i="0" u="sng" strike="noStrike" cap="none" dirty="0">
                <a:solidFill>
                  <a:schemeClr val="hlink"/>
                </a:solidFill>
                <a:latin typeface="Calibri"/>
                <a:ea typeface="Calibri"/>
                <a:cs typeface="Calibri"/>
                <a:sym typeface="Calibri"/>
                <a:hlinkClick r:id="rId3"/>
              </a:rPr>
              <a:t>compostable bag, paper bag or newspaper liner in your kitchen pail</a:t>
            </a:r>
            <a:r>
              <a:rPr lang="en-US" sz="1200" b="0" i="0" u="none" strike="noStrike" cap="none" dirty="0" smtClean="0">
                <a:solidFill>
                  <a:schemeClr val="dk1"/>
                </a:solidFill>
                <a:latin typeface="Calibri"/>
                <a:ea typeface="Calibri"/>
                <a:cs typeface="Calibri"/>
                <a:sym typeface="Calibri"/>
              </a:rPr>
              <a:t>. If using compostable</a:t>
            </a:r>
            <a:r>
              <a:rPr lang="en-US" sz="1200" b="0" i="0" u="none" strike="noStrike" cap="none" baseline="0" dirty="0" smtClean="0">
                <a:solidFill>
                  <a:schemeClr val="dk1"/>
                </a:solidFill>
                <a:latin typeface="Calibri"/>
                <a:ea typeface="Calibri"/>
                <a:cs typeface="Calibri"/>
                <a:sym typeface="Calibri"/>
              </a:rPr>
              <a:t> bags, ensure you use </a:t>
            </a:r>
            <a:r>
              <a:rPr lang="en-US" sz="1200" b="0" i="0" u="sng" strike="noStrike" cap="none" baseline="0" dirty="0" smtClean="0">
                <a:solidFill>
                  <a:schemeClr val="dk1"/>
                </a:solidFill>
                <a:latin typeface="Calibri"/>
                <a:ea typeface="Calibri"/>
                <a:cs typeface="Calibri"/>
                <a:sym typeface="Calibri"/>
              </a:rPr>
              <a:t>certified compostable bags, not plastic bags! </a:t>
            </a:r>
            <a:r>
              <a:rPr lang="en-US" sz="1200" b="0" i="0" u="none" strike="noStrike" cap="none" baseline="0" dirty="0" smtClean="0">
                <a:solidFill>
                  <a:schemeClr val="dk1"/>
                </a:solidFill>
                <a:latin typeface="Calibri"/>
                <a:ea typeface="Calibri"/>
                <a:cs typeface="Calibri"/>
                <a:sym typeface="Calibri"/>
              </a:rPr>
              <a:t>These products will have the </a:t>
            </a:r>
            <a:r>
              <a:rPr lang="en-US" sz="1200" b="1" i="0" u="none" strike="noStrike" cap="none" baseline="0" dirty="0" smtClean="0">
                <a:solidFill>
                  <a:schemeClr val="dk1"/>
                </a:solidFill>
                <a:latin typeface="Calibri"/>
                <a:ea typeface="Calibri"/>
                <a:cs typeface="Calibri"/>
                <a:sym typeface="Calibri"/>
              </a:rPr>
              <a:t>logos</a:t>
            </a:r>
            <a:r>
              <a:rPr lang="en-US" sz="1200" b="0" i="0" u="none" strike="noStrike" cap="none" baseline="0" dirty="0" smtClean="0">
                <a:solidFill>
                  <a:schemeClr val="dk1"/>
                </a:solidFill>
                <a:latin typeface="Calibri"/>
                <a:ea typeface="Calibri"/>
                <a:cs typeface="Calibri"/>
                <a:sym typeface="Calibri"/>
              </a:rPr>
              <a:t> above on the box. Co-ops green compostable bags are certified compostable.</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Layer your green cart to keep material from sticking. Place crumpled newspaper on the bottom of your cart and alternate layers of kitchen waste/grass clippings with soiled newspaper or leaves.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Rinse your kitchen pail with hot water or place inside your dishwasher.</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Rinse your cart and pour the dirty water onto grass/gravel, not down the storm drain.</a:t>
            </a:r>
            <a:endParaRPr dirty="0"/>
          </a:p>
          <a:p>
            <a:pPr marL="0" marR="0" lvl="0" indent="0" algn="l" rtl="0">
              <a:spcBef>
                <a:spcPts val="0"/>
              </a:spcBef>
              <a:spcAft>
                <a:spcPts val="0"/>
              </a:spcAft>
              <a:buNone/>
            </a:pPr>
            <a:endParaRPr lang="en-US" sz="1200" b="1"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1" i="0" u="none" strike="noStrike" cap="none" dirty="0" smtClean="0">
                <a:solidFill>
                  <a:schemeClr val="dk1"/>
                </a:solidFill>
                <a:latin typeface="Calibri"/>
                <a:ea typeface="Calibri"/>
                <a:cs typeface="Calibri"/>
                <a:sym typeface="Calibri"/>
              </a:rPr>
              <a:t>Storage </a:t>
            </a:r>
            <a:r>
              <a:rPr lang="en-US" sz="1200" b="1" i="0" u="none" strike="noStrike" cap="none" dirty="0">
                <a:solidFill>
                  <a:schemeClr val="dk1"/>
                </a:solidFill>
                <a:latin typeface="Calibri"/>
                <a:ea typeface="Calibri"/>
                <a:cs typeface="Calibri"/>
                <a:sym typeface="Calibri"/>
              </a:rPr>
              <a:t>best practices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Store your kitchen pail under the sink or on the counter for easy access.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Store your green cart in your garage or in another shady spot in warm weather.</a:t>
            </a:r>
            <a:endParaRPr dirty="0"/>
          </a:p>
          <a:p>
            <a:pPr marL="457200" marR="0" lvl="1"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443" name="Google Shape;443;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Verdana"/>
              <a:buNone/>
            </a:pPr>
            <a:r>
              <a:rPr lang="en-US" sz="3900" b="0" i="0" u="none" strike="noStrike" cap="none" dirty="0" smtClean="0">
                <a:solidFill>
                  <a:srgbClr val="000000"/>
                </a:solidFill>
                <a:latin typeface="Verdana"/>
                <a:ea typeface="Verdana"/>
                <a:cs typeface="Verdana"/>
                <a:sym typeface="Verdana"/>
              </a:rPr>
              <a:t>If</a:t>
            </a:r>
            <a:r>
              <a:rPr lang="en-US" sz="3900" b="0" i="0" u="none" strike="noStrike" cap="none" baseline="0" dirty="0" smtClean="0">
                <a:solidFill>
                  <a:srgbClr val="000000"/>
                </a:solidFill>
                <a:latin typeface="Verdana"/>
                <a:ea typeface="Verdana"/>
                <a:cs typeface="Verdana"/>
                <a:sym typeface="Verdana"/>
              </a:rPr>
              <a:t> you’re ever confused about what waste should be going where (black, green or blue cart), check out: </a:t>
            </a:r>
            <a:r>
              <a:rPr lang="en-US" sz="4000" dirty="0" smtClean="0">
                <a:hlinkClick r:id="rId3"/>
              </a:rPr>
              <a:t>https://www.calgary.ca/UEP/WRS/Pages/What-goes-where/Default.aspx</a:t>
            </a:r>
            <a:r>
              <a:rPr lang="en-US" sz="3900" b="0" i="0" u="none" strike="noStrike" cap="none" dirty="0">
                <a:solidFill>
                  <a:srgbClr val="000000"/>
                </a:solidFill>
                <a:latin typeface="Verdana"/>
                <a:ea typeface="Verdana"/>
                <a:cs typeface="Verdana"/>
                <a:sym typeface="Verdana"/>
              </a:rPr>
              <a:t> </a:t>
            </a:r>
            <a:r>
              <a:rPr lang="en-US" sz="1200" b="0" i="0" u="none" strike="noStrike" cap="none" dirty="0">
                <a:solidFill>
                  <a:srgbClr val="000000"/>
                </a:solidFill>
                <a:latin typeface="Verdana"/>
                <a:ea typeface="Verdana"/>
                <a:cs typeface="Verdana"/>
                <a:sym typeface="Verdana"/>
              </a:rPr>
              <a:t>        </a:t>
            </a:r>
            <a:endParaRPr lang="en-US" sz="1200" b="0" i="0" u="none" strike="noStrike" cap="none" dirty="0" smtClean="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200"/>
              <a:buFont typeface="Verdana"/>
              <a:buNone/>
            </a:pPr>
            <a:endParaRPr lang="en-US" sz="1200" b="0" i="0" u="none" strike="noStrike" cap="none" dirty="0" smtClean="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200"/>
              <a:buFont typeface="Verdana"/>
              <a:buNone/>
            </a:pPr>
            <a:r>
              <a:rPr lang="en-US" sz="1200" b="0" i="0" u="none" strike="noStrike" cap="none" dirty="0" smtClean="0">
                <a:solidFill>
                  <a:srgbClr val="000000"/>
                </a:solidFill>
                <a:latin typeface="Verdana"/>
                <a:ea typeface="Verdana"/>
                <a:cs typeface="Verdana"/>
                <a:sym typeface="Verdana"/>
              </a:rPr>
              <a:t>You can look up the item and it will tell you how</a:t>
            </a:r>
            <a:r>
              <a:rPr lang="en-US" sz="1200" b="0" i="0" u="none" strike="noStrike" cap="none" baseline="0" dirty="0" smtClean="0">
                <a:solidFill>
                  <a:srgbClr val="000000"/>
                </a:solidFill>
                <a:latin typeface="Verdana"/>
                <a:ea typeface="Verdana"/>
                <a:cs typeface="Verdana"/>
                <a:sym typeface="Verdana"/>
              </a:rPr>
              <a:t> to dispose of the item! </a:t>
            </a:r>
            <a:r>
              <a:rPr lang="en-US" sz="1200" b="0" i="0" u="none" strike="noStrike" cap="none" dirty="0">
                <a:solidFill>
                  <a:srgbClr val="000000"/>
                </a:solidFill>
                <a:latin typeface="Verdana"/>
                <a:ea typeface="Verdana"/>
                <a:cs typeface="Verdana"/>
                <a:sym typeface="Verdana"/>
              </a:rPr>
              <a:t>               </a:t>
            </a:r>
            <a:endParaRPr sz="1200" b="0" i="0" u="none" strike="noStrike" cap="none" dirty="0">
              <a:solidFill>
                <a:schemeClr val="dk1"/>
              </a:solidFill>
              <a:latin typeface="Calibri"/>
              <a:ea typeface="Calibri"/>
              <a:cs typeface="Calibri"/>
              <a:sym typeface="Calibri"/>
            </a:endParaRPr>
          </a:p>
        </p:txBody>
      </p:sp>
      <p:sp>
        <p:nvSpPr>
          <p:cNvPr id="483" name="Google Shape;483;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7"/>
        <p:cNvGrpSpPr/>
        <p:nvPr/>
      </p:nvGrpSpPr>
      <p:grpSpPr>
        <a:xfrm>
          <a:off x="0" y="0"/>
          <a:ext cx="0" cy="0"/>
          <a:chOff x="0" y="0"/>
          <a:chExt cx="0" cy="0"/>
        </a:xfrm>
      </p:grpSpPr>
      <p:sp>
        <p:nvSpPr>
          <p:cNvPr id="28" name="Google Shape;28;p2"/>
          <p:cNvSpPr txBox="1">
            <a:spLocks noGrp="1"/>
          </p:cNvSpPr>
          <p:nvPr>
            <p:ph type="ctrTitle"/>
          </p:nvPr>
        </p:nvSpPr>
        <p:spPr>
          <a:xfrm>
            <a:off x="4800600" y="4624668"/>
            <a:ext cx="4038600" cy="93345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chemeClr val="accent1"/>
              </a:buClr>
              <a:buSzPts val="2800"/>
              <a:buFont typeface="Century Gothic"/>
              <a:buNone/>
              <a:defRPr sz="2800" b="0"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2"/>
          <p:cNvSpPr txBox="1">
            <a:spLocks noGrp="1"/>
          </p:cNvSpPr>
          <p:nvPr>
            <p:ph type="subTitle" idx="1"/>
          </p:nvPr>
        </p:nvSpPr>
        <p:spPr>
          <a:xfrm>
            <a:off x="4800600" y="5562599"/>
            <a:ext cx="4038600" cy="748553"/>
          </a:xfrm>
          <a:prstGeom prst="rect">
            <a:avLst/>
          </a:prstGeom>
          <a:noFill/>
          <a:ln>
            <a:noFill/>
          </a:ln>
        </p:spPr>
        <p:txBody>
          <a:bodyPr spcFirstLastPara="1" wrap="square" lIns="91425" tIns="91425" rIns="91425" bIns="91425" anchor="t" anchorCtr="0">
            <a:noAutofit/>
          </a:bodyPr>
          <a:lstStyle>
            <a:lvl1pPr marR="0" lvl="0" algn="l" rtl="0">
              <a:spcBef>
                <a:spcPts val="300"/>
              </a:spcBef>
              <a:spcAft>
                <a:spcPts val="0"/>
              </a:spcAft>
              <a:buClr>
                <a:schemeClr val="accent1"/>
              </a:buClr>
              <a:buSzPts val="1050"/>
              <a:buFont typeface="Noto Sans Symbols"/>
              <a:buNone/>
              <a:defRPr sz="1400" b="0" i="0" u="none" strike="noStrike" cap="none">
                <a:solidFill>
                  <a:srgbClr val="FEFEFB"/>
                </a:solidFill>
                <a:latin typeface="Century Gothic"/>
                <a:ea typeface="Century Gothic"/>
                <a:cs typeface="Century Gothic"/>
                <a:sym typeface="Century Gothic"/>
              </a:defRPr>
            </a:lvl1pPr>
            <a:lvl2pPr marR="0" lvl="1" algn="ctr" rtl="0">
              <a:spcBef>
                <a:spcPts val="600"/>
              </a:spcBef>
              <a:spcAft>
                <a:spcPts val="0"/>
              </a:spcAft>
              <a:buClr>
                <a:srgbClr val="9EE745"/>
              </a:buClr>
              <a:buSzPts val="1350"/>
              <a:buFont typeface="Noto Sans Symbols"/>
              <a:buNone/>
              <a:defRPr sz="1800" b="0" i="0" u="none" strike="noStrike" cap="none">
                <a:solidFill>
                  <a:srgbClr val="FEFEFB"/>
                </a:solidFill>
                <a:latin typeface="Century Gothic"/>
                <a:ea typeface="Century Gothic"/>
                <a:cs typeface="Century Gothic"/>
                <a:sym typeface="Century Gothic"/>
              </a:defRPr>
            </a:lvl2pPr>
            <a:lvl3pPr marR="0" lvl="2" algn="ctr" rtl="0">
              <a:spcBef>
                <a:spcPts val="600"/>
              </a:spcBef>
              <a:spcAft>
                <a:spcPts val="0"/>
              </a:spcAft>
              <a:buClr>
                <a:schemeClr val="accent1"/>
              </a:buClr>
              <a:buSzPts val="1350"/>
              <a:buFont typeface="Noto Sans Symbols"/>
              <a:buNone/>
              <a:defRPr sz="1800" b="0" i="0" u="none" strike="noStrike" cap="none">
                <a:solidFill>
                  <a:srgbClr val="FEFEFB"/>
                </a:solidFill>
                <a:latin typeface="Century Gothic"/>
                <a:ea typeface="Century Gothic"/>
                <a:cs typeface="Century Gothic"/>
                <a:sym typeface="Century Gothic"/>
              </a:defRPr>
            </a:lvl3pPr>
            <a:lvl4pPr marR="0" lvl="3" algn="ctr" rtl="0">
              <a:spcBef>
                <a:spcPts val="600"/>
              </a:spcBef>
              <a:spcAft>
                <a:spcPts val="0"/>
              </a:spcAft>
              <a:buClr>
                <a:srgbClr val="9EE745"/>
              </a:buClr>
              <a:buSzPts val="1350"/>
              <a:buFont typeface="Noto Sans Symbols"/>
              <a:buNone/>
              <a:defRPr sz="1800" b="0" i="0" u="none" strike="noStrike" cap="none">
                <a:solidFill>
                  <a:srgbClr val="FEFEFB"/>
                </a:solidFill>
                <a:latin typeface="Century Gothic"/>
                <a:ea typeface="Century Gothic"/>
                <a:cs typeface="Century Gothic"/>
                <a:sym typeface="Century Gothic"/>
              </a:defRPr>
            </a:lvl4pPr>
            <a:lvl5pPr marR="0" lvl="4" algn="ctr" rtl="0">
              <a:spcBef>
                <a:spcPts val="600"/>
              </a:spcBef>
              <a:spcAft>
                <a:spcPts val="0"/>
              </a:spcAft>
              <a:buClr>
                <a:schemeClr val="accent1"/>
              </a:buClr>
              <a:buSzPts val="1350"/>
              <a:buFont typeface="Noto Sans Symbols"/>
              <a:buNone/>
              <a:defRPr sz="1800" b="0" i="0" u="none" strike="noStrike" cap="none">
                <a:solidFill>
                  <a:srgbClr val="FEFEFB"/>
                </a:solidFill>
                <a:latin typeface="Century Gothic"/>
                <a:ea typeface="Century Gothic"/>
                <a:cs typeface="Century Gothic"/>
                <a:sym typeface="Century Gothic"/>
              </a:defRPr>
            </a:lvl5pPr>
            <a:lvl6pPr marR="0" lvl="5" algn="ctr" rtl="0">
              <a:spcBef>
                <a:spcPts val="360"/>
              </a:spcBef>
              <a:spcAft>
                <a:spcPts val="0"/>
              </a:spcAft>
              <a:buClr>
                <a:srgbClr val="9EE745"/>
              </a:buClr>
              <a:buSzPts val="1350"/>
              <a:buFont typeface="Noto Sans Symbols"/>
              <a:buNone/>
              <a:defRPr sz="1800" b="0" i="0" u="none" strike="noStrike" cap="none">
                <a:solidFill>
                  <a:srgbClr val="FEFEFB"/>
                </a:solidFill>
                <a:latin typeface="Century Gothic"/>
                <a:ea typeface="Century Gothic"/>
                <a:cs typeface="Century Gothic"/>
                <a:sym typeface="Century Gothic"/>
              </a:defRPr>
            </a:lvl6pPr>
            <a:lvl7pPr marR="0" lvl="6" algn="ctr" rtl="0">
              <a:spcBef>
                <a:spcPts val="360"/>
              </a:spcBef>
              <a:spcAft>
                <a:spcPts val="0"/>
              </a:spcAft>
              <a:buClr>
                <a:schemeClr val="accent1"/>
              </a:buClr>
              <a:buSzPts val="1350"/>
              <a:buFont typeface="Noto Sans Symbols"/>
              <a:buNone/>
              <a:defRPr sz="1800" b="0" i="0" u="none" strike="noStrike" cap="none">
                <a:solidFill>
                  <a:srgbClr val="FEFEFB"/>
                </a:solidFill>
                <a:latin typeface="Century Gothic"/>
                <a:ea typeface="Century Gothic"/>
                <a:cs typeface="Century Gothic"/>
                <a:sym typeface="Century Gothic"/>
              </a:defRPr>
            </a:lvl7pPr>
            <a:lvl8pPr marR="0" lvl="7" algn="ctr" rtl="0">
              <a:spcBef>
                <a:spcPts val="360"/>
              </a:spcBef>
              <a:spcAft>
                <a:spcPts val="0"/>
              </a:spcAft>
              <a:buClr>
                <a:srgbClr val="9EE745"/>
              </a:buClr>
              <a:buSzPts val="1350"/>
              <a:buFont typeface="Noto Sans Symbols"/>
              <a:buNone/>
              <a:defRPr sz="1800" b="0" i="0" u="none" strike="noStrike" cap="none">
                <a:solidFill>
                  <a:srgbClr val="FEFEFB"/>
                </a:solidFill>
                <a:latin typeface="Century Gothic"/>
                <a:ea typeface="Century Gothic"/>
                <a:cs typeface="Century Gothic"/>
                <a:sym typeface="Century Gothic"/>
              </a:defRPr>
            </a:lvl8pPr>
            <a:lvl9pPr marR="0" lvl="8" algn="ctr" rtl="0">
              <a:spcBef>
                <a:spcPts val="360"/>
              </a:spcBef>
              <a:spcAft>
                <a:spcPts val="0"/>
              </a:spcAft>
              <a:buClr>
                <a:schemeClr val="accent1"/>
              </a:buClr>
              <a:buSzPts val="1350"/>
              <a:buFont typeface="Noto Sans Symbols"/>
              <a:buNone/>
              <a:defRPr sz="1800" b="0" i="0" u="none" strike="noStrike" cap="none">
                <a:solidFill>
                  <a:srgbClr val="FEFEFB"/>
                </a:solidFill>
                <a:latin typeface="Century Gothic"/>
                <a:ea typeface="Century Gothic"/>
                <a:cs typeface="Century Gothic"/>
                <a:sym typeface="Century Gothic"/>
              </a:defRPr>
            </a:lvl9pPr>
          </a:lstStyle>
          <a:p>
            <a:endParaRPr/>
          </a:p>
        </p:txBody>
      </p:sp>
      <p:sp>
        <p:nvSpPr>
          <p:cNvPr id="30" name="Google Shape;30;p2"/>
          <p:cNvSpPr txBox="1">
            <a:spLocks noGrp="1"/>
          </p:cNvSpPr>
          <p:nvPr>
            <p:ph type="dt" idx="10"/>
          </p:nvPr>
        </p:nvSpPr>
        <p:spPr>
          <a:xfrm>
            <a:off x="4800600" y="6425640"/>
            <a:ext cx="1232647"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1" name="Google Shape;31;p2"/>
          <p:cNvSpPr txBox="1">
            <a:spLocks noGrp="1"/>
          </p:cNvSpPr>
          <p:nvPr>
            <p:ph type="ftr" idx="11"/>
          </p:nvPr>
        </p:nvSpPr>
        <p:spPr>
          <a:xfrm>
            <a:off x="6311153" y="6425640"/>
            <a:ext cx="2617694"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2" name="Google Shape;32;p2"/>
          <p:cNvSpPr/>
          <p:nvPr/>
        </p:nvSpPr>
        <p:spPr>
          <a:xfrm>
            <a:off x="282575" y="228600"/>
            <a:ext cx="4235450" cy="418795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3" name="Google Shape;33;p2"/>
          <p:cNvSpPr/>
          <p:nvPr/>
        </p:nvSpPr>
        <p:spPr>
          <a:xfrm>
            <a:off x="6802438" y="228600"/>
            <a:ext cx="2057400" cy="203911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4" name="Google Shape;34;p2"/>
          <p:cNvSpPr/>
          <p:nvPr/>
        </p:nvSpPr>
        <p:spPr>
          <a:xfrm>
            <a:off x="4624388" y="2377440"/>
            <a:ext cx="2057400" cy="203911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5" name="Google Shape;35;p2"/>
          <p:cNvSpPr txBox="1"/>
          <p:nvPr/>
        </p:nvSpPr>
        <p:spPr>
          <a:xfrm>
            <a:off x="424891" y="174812"/>
            <a:ext cx="413309" cy="8309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5400" b="1">
                <a:solidFill>
                  <a:srgbClr val="9EE745"/>
                </a:solidFill>
                <a:latin typeface="Century Gothic"/>
                <a:ea typeface="Century Gothic"/>
                <a:cs typeface="Century Gothic"/>
                <a:sym typeface="Century Gothic"/>
              </a:rPr>
              <a:t>+</a:t>
            </a:r>
            <a:endParaRPr/>
          </a:p>
        </p:txBody>
      </p:sp>
      <p:sp>
        <p:nvSpPr>
          <p:cNvPr id="36" name="Google Shape;36;p2"/>
          <p:cNvSpPr/>
          <p:nvPr/>
        </p:nvSpPr>
        <p:spPr>
          <a:xfrm>
            <a:off x="4624388" y="228600"/>
            <a:ext cx="2057400" cy="2039112"/>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7" name="Google Shape;37;p2"/>
          <p:cNvSpPr/>
          <p:nvPr/>
        </p:nvSpPr>
        <p:spPr>
          <a:xfrm>
            <a:off x="6802438" y="2377440"/>
            <a:ext cx="2057400" cy="203911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 Content">
  <p:cSld name="4 Content">
    <p:spTree>
      <p:nvGrpSpPr>
        <p:cNvPr id="1" name="Shape 117"/>
        <p:cNvGrpSpPr/>
        <p:nvPr/>
      </p:nvGrpSpPr>
      <p:grpSpPr>
        <a:xfrm>
          <a:off x="0" y="0"/>
          <a:ext cx="0" cy="0"/>
          <a:chOff x="0" y="0"/>
          <a:chExt cx="0" cy="0"/>
        </a:xfrm>
      </p:grpSpPr>
      <p:sp>
        <p:nvSpPr>
          <p:cNvPr id="118" name="Google Shape;118;p11"/>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19" name="Google Shape;119;p11"/>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9EE745"/>
                </a:solidFill>
                <a:latin typeface="Century Gothic"/>
                <a:ea typeface="Century Gothic"/>
                <a:cs typeface="Century Gothic"/>
                <a:sym typeface="Century Gothic"/>
              </a:rPr>
              <a:t>+</a:t>
            </a:r>
            <a:endParaRPr/>
          </a:p>
        </p:txBody>
      </p:sp>
      <p:sp>
        <p:nvSpPr>
          <p:cNvPr id="120" name="Google Shape;120;p11"/>
          <p:cNvSpPr txBox="1">
            <a:spLocks noGrp="1"/>
          </p:cNvSpPr>
          <p:nvPr>
            <p:ph type="title"/>
          </p:nvPr>
        </p:nvSpPr>
        <p:spPr>
          <a:xfrm>
            <a:off x="498474" y="484094"/>
            <a:ext cx="7556313" cy="1116106"/>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chemeClr val="accent1"/>
              </a:buClr>
              <a:buSzPts val="3600"/>
              <a:buFont typeface="Century Gothic"/>
              <a:buNone/>
              <a:defRPr sz="3600" b="0"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1" name="Google Shape;121;p11"/>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2" name="Google Shape;122;p11"/>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3" name="Google Shape;123;p11"/>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Century Gothic"/>
                <a:ea typeface="Century Gothic"/>
                <a:cs typeface="Century Gothic"/>
                <a:sym typeface="Century Gothic"/>
              </a:defRPr>
            </a:lvl1pPr>
            <a:lvl2pPr marL="0" marR="0" lvl="1" indent="0" algn="r" rtl="0">
              <a:spcBef>
                <a:spcPts val="0"/>
              </a:spcBef>
              <a:buNone/>
              <a:defRPr sz="1400">
                <a:solidFill>
                  <a:schemeClr val="lt1"/>
                </a:solidFill>
                <a:latin typeface="Century Gothic"/>
                <a:ea typeface="Century Gothic"/>
                <a:cs typeface="Century Gothic"/>
                <a:sym typeface="Century Gothic"/>
              </a:defRPr>
            </a:lvl2pPr>
            <a:lvl3pPr marL="0" marR="0" lvl="2" indent="0" algn="r" rtl="0">
              <a:spcBef>
                <a:spcPts val="0"/>
              </a:spcBef>
              <a:buNone/>
              <a:defRPr sz="1400">
                <a:solidFill>
                  <a:schemeClr val="lt1"/>
                </a:solidFill>
                <a:latin typeface="Century Gothic"/>
                <a:ea typeface="Century Gothic"/>
                <a:cs typeface="Century Gothic"/>
                <a:sym typeface="Century Gothic"/>
              </a:defRPr>
            </a:lvl3pPr>
            <a:lvl4pPr marL="0" marR="0" lvl="3" indent="0" algn="r" rtl="0">
              <a:spcBef>
                <a:spcPts val="0"/>
              </a:spcBef>
              <a:buNone/>
              <a:defRPr sz="1400">
                <a:solidFill>
                  <a:schemeClr val="lt1"/>
                </a:solidFill>
                <a:latin typeface="Century Gothic"/>
                <a:ea typeface="Century Gothic"/>
                <a:cs typeface="Century Gothic"/>
                <a:sym typeface="Century Gothic"/>
              </a:defRPr>
            </a:lvl4pPr>
            <a:lvl5pPr marL="0" marR="0" lvl="4" indent="0" algn="r" rtl="0">
              <a:spcBef>
                <a:spcPts val="0"/>
              </a:spcBef>
              <a:buNone/>
              <a:defRPr sz="1400">
                <a:solidFill>
                  <a:schemeClr val="lt1"/>
                </a:solidFill>
                <a:latin typeface="Century Gothic"/>
                <a:ea typeface="Century Gothic"/>
                <a:cs typeface="Century Gothic"/>
                <a:sym typeface="Century Gothic"/>
              </a:defRPr>
            </a:lvl5pPr>
            <a:lvl6pPr marL="0" marR="0" lvl="5" indent="0" algn="r" rtl="0">
              <a:spcBef>
                <a:spcPts val="0"/>
              </a:spcBef>
              <a:buNone/>
              <a:defRPr sz="1400">
                <a:solidFill>
                  <a:schemeClr val="lt1"/>
                </a:solidFill>
                <a:latin typeface="Century Gothic"/>
                <a:ea typeface="Century Gothic"/>
                <a:cs typeface="Century Gothic"/>
                <a:sym typeface="Century Gothic"/>
              </a:defRPr>
            </a:lvl6pPr>
            <a:lvl7pPr marL="0" marR="0" lvl="6" indent="0" algn="r" rtl="0">
              <a:spcBef>
                <a:spcPts val="0"/>
              </a:spcBef>
              <a:buNone/>
              <a:defRPr sz="1400">
                <a:solidFill>
                  <a:schemeClr val="lt1"/>
                </a:solidFill>
                <a:latin typeface="Century Gothic"/>
                <a:ea typeface="Century Gothic"/>
                <a:cs typeface="Century Gothic"/>
                <a:sym typeface="Century Gothic"/>
              </a:defRPr>
            </a:lvl7pPr>
            <a:lvl8pPr marL="0" marR="0" lvl="7" indent="0" algn="r" rtl="0">
              <a:spcBef>
                <a:spcPts val="0"/>
              </a:spcBef>
              <a:buNone/>
              <a:defRPr sz="1400">
                <a:solidFill>
                  <a:schemeClr val="lt1"/>
                </a:solidFill>
                <a:latin typeface="Century Gothic"/>
                <a:ea typeface="Century Gothic"/>
                <a:cs typeface="Century Gothic"/>
                <a:sym typeface="Century Gothic"/>
              </a:defRPr>
            </a:lvl8pPr>
            <a:lvl9pPr marL="0" marR="0" lvl="8" indent="0" algn="r" rtl="0">
              <a:spcBef>
                <a:spcPts val="0"/>
              </a:spcBef>
              <a:buNone/>
              <a:defRPr sz="1400">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124" name="Google Shape;124;p11"/>
          <p:cNvSpPr txBox="1">
            <a:spLocks noGrp="1"/>
          </p:cNvSpPr>
          <p:nvPr>
            <p:ph type="body" idx="1"/>
          </p:nvPr>
        </p:nvSpPr>
        <p:spPr>
          <a:xfrm>
            <a:off x="502920" y="1985963"/>
            <a:ext cx="3657413" cy="1965960"/>
          </a:xfrm>
          <a:prstGeom prst="rect">
            <a:avLst/>
          </a:prstGeom>
          <a:noFill/>
          <a:ln>
            <a:noFill/>
          </a:ln>
        </p:spPr>
        <p:txBody>
          <a:bodyPr spcFirstLastPara="1" wrap="square" lIns="91425" tIns="91425" rIns="91425" bIns="91425" anchor="t" anchorCtr="0">
            <a:noAutofit/>
          </a:bodyPr>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1pPr>
            <a:lvl2pPr marL="914400" marR="0" lvl="1"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L="1828800" marR="0" lvl="3"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L="2743200" marR="0" lvl="5"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L="3657600" marR="0" lvl="7"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endParaRPr/>
          </a:p>
        </p:txBody>
      </p:sp>
      <p:sp>
        <p:nvSpPr>
          <p:cNvPr id="125" name="Google Shape;125;p11"/>
          <p:cNvSpPr txBox="1">
            <a:spLocks noGrp="1"/>
          </p:cNvSpPr>
          <p:nvPr>
            <p:ph type="body" idx="2"/>
          </p:nvPr>
        </p:nvSpPr>
        <p:spPr>
          <a:xfrm>
            <a:off x="502920" y="4164965"/>
            <a:ext cx="3657413" cy="1965960"/>
          </a:xfrm>
          <a:prstGeom prst="rect">
            <a:avLst/>
          </a:prstGeom>
          <a:noFill/>
          <a:ln>
            <a:noFill/>
          </a:ln>
        </p:spPr>
        <p:txBody>
          <a:bodyPr spcFirstLastPara="1" wrap="square" lIns="91425" tIns="91425" rIns="91425" bIns="91425" anchor="t" anchorCtr="0">
            <a:noAutofit/>
          </a:bodyPr>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1pPr>
            <a:lvl2pPr marL="914400" marR="0" lvl="1"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L="1828800" marR="0" lvl="3"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L="2743200" marR="0" lvl="5"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L="3657600" marR="0" lvl="7"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endParaRPr/>
          </a:p>
        </p:txBody>
      </p:sp>
      <p:sp>
        <p:nvSpPr>
          <p:cNvPr id="126" name="Google Shape;126;p11"/>
          <p:cNvSpPr txBox="1">
            <a:spLocks noGrp="1"/>
          </p:cNvSpPr>
          <p:nvPr>
            <p:ph type="body" idx="3"/>
          </p:nvPr>
        </p:nvSpPr>
        <p:spPr>
          <a:xfrm>
            <a:off x="4410075" y="1985963"/>
            <a:ext cx="3657600" cy="1965960"/>
          </a:xfrm>
          <a:prstGeom prst="rect">
            <a:avLst/>
          </a:prstGeom>
          <a:noFill/>
          <a:ln>
            <a:noFill/>
          </a:ln>
        </p:spPr>
        <p:txBody>
          <a:bodyPr spcFirstLastPara="1" wrap="square" lIns="91425" tIns="91425" rIns="91425" bIns="91425" anchor="t" anchorCtr="0">
            <a:noAutofit/>
          </a:bodyPr>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1pPr>
            <a:lvl2pPr marL="914400" marR="0" lvl="1"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L="1828800" marR="0" lvl="3"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L="2743200" marR="0" lvl="5"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L="3657600" marR="0" lvl="7"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endParaRPr/>
          </a:p>
        </p:txBody>
      </p:sp>
      <p:sp>
        <p:nvSpPr>
          <p:cNvPr id="127" name="Google Shape;127;p11"/>
          <p:cNvSpPr txBox="1">
            <a:spLocks noGrp="1"/>
          </p:cNvSpPr>
          <p:nvPr>
            <p:ph type="body" idx="4"/>
          </p:nvPr>
        </p:nvSpPr>
        <p:spPr>
          <a:xfrm>
            <a:off x="4410075" y="4169664"/>
            <a:ext cx="3657600" cy="1965960"/>
          </a:xfrm>
          <a:prstGeom prst="rect">
            <a:avLst/>
          </a:prstGeom>
          <a:noFill/>
          <a:ln>
            <a:noFill/>
          </a:ln>
        </p:spPr>
        <p:txBody>
          <a:bodyPr spcFirstLastPara="1" wrap="square" lIns="91425" tIns="91425" rIns="91425" bIns="91425" anchor="t" anchorCtr="0">
            <a:noAutofit/>
          </a:bodyPr>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1pPr>
            <a:lvl2pPr marL="914400" marR="0" lvl="1"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L="1828800" marR="0" lvl="3"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L="2743200" marR="0" lvl="5"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L="3657600" marR="0" lvl="7"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8"/>
        <p:cNvGrpSpPr/>
        <p:nvPr/>
      </p:nvGrpSpPr>
      <p:grpSpPr>
        <a:xfrm>
          <a:off x="0" y="0"/>
          <a:ext cx="0" cy="0"/>
          <a:chOff x="0" y="0"/>
          <a:chExt cx="0" cy="0"/>
        </a:xfrm>
      </p:grpSpPr>
      <p:sp>
        <p:nvSpPr>
          <p:cNvPr id="129" name="Google Shape;129;p12"/>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30" name="Google Shape;130;p12"/>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9EE745"/>
                </a:solidFill>
                <a:latin typeface="Century Gothic"/>
                <a:ea typeface="Century Gothic"/>
                <a:cs typeface="Century Gothic"/>
                <a:sym typeface="Century Gothic"/>
              </a:rPr>
              <a:t>+</a:t>
            </a:r>
            <a:endParaRPr/>
          </a:p>
        </p:txBody>
      </p:sp>
      <p:sp>
        <p:nvSpPr>
          <p:cNvPr id="131" name="Google Shape;131;p12"/>
          <p:cNvSpPr txBox="1">
            <a:spLocks noGrp="1"/>
          </p:cNvSpPr>
          <p:nvPr>
            <p:ph type="title"/>
          </p:nvPr>
        </p:nvSpPr>
        <p:spPr>
          <a:xfrm>
            <a:off x="498474" y="484094"/>
            <a:ext cx="7556313" cy="1116106"/>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chemeClr val="accent1"/>
              </a:buClr>
              <a:buSzPts val="3600"/>
              <a:buFont typeface="Century Gothic"/>
              <a:buNone/>
              <a:defRPr sz="3600" b="0"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2" name="Google Shape;132;p12"/>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3" name="Google Shape;133;p12"/>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4" name="Google Shape;134;p12"/>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Century Gothic"/>
                <a:ea typeface="Century Gothic"/>
                <a:cs typeface="Century Gothic"/>
                <a:sym typeface="Century Gothic"/>
              </a:defRPr>
            </a:lvl1pPr>
            <a:lvl2pPr marL="0" marR="0" lvl="1" indent="0" algn="r" rtl="0">
              <a:spcBef>
                <a:spcPts val="0"/>
              </a:spcBef>
              <a:buNone/>
              <a:defRPr sz="1400">
                <a:solidFill>
                  <a:schemeClr val="lt1"/>
                </a:solidFill>
                <a:latin typeface="Century Gothic"/>
                <a:ea typeface="Century Gothic"/>
                <a:cs typeface="Century Gothic"/>
                <a:sym typeface="Century Gothic"/>
              </a:defRPr>
            </a:lvl2pPr>
            <a:lvl3pPr marL="0" marR="0" lvl="2" indent="0" algn="r" rtl="0">
              <a:spcBef>
                <a:spcPts val="0"/>
              </a:spcBef>
              <a:buNone/>
              <a:defRPr sz="1400">
                <a:solidFill>
                  <a:schemeClr val="lt1"/>
                </a:solidFill>
                <a:latin typeface="Century Gothic"/>
                <a:ea typeface="Century Gothic"/>
                <a:cs typeface="Century Gothic"/>
                <a:sym typeface="Century Gothic"/>
              </a:defRPr>
            </a:lvl3pPr>
            <a:lvl4pPr marL="0" marR="0" lvl="3" indent="0" algn="r" rtl="0">
              <a:spcBef>
                <a:spcPts val="0"/>
              </a:spcBef>
              <a:buNone/>
              <a:defRPr sz="1400">
                <a:solidFill>
                  <a:schemeClr val="lt1"/>
                </a:solidFill>
                <a:latin typeface="Century Gothic"/>
                <a:ea typeface="Century Gothic"/>
                <a:cs typeface="Century Gothic"/>
                <a:sym typeface="Century Gothic"/>
              </a:defRPr>
            </a:lvl4pPr>
            <a:lvl5pPr marL="0" marR="0" lvl="4" indent="0" algn="r" rtl="0">
              <a:spcBef>
                <a:spcPts val="0"/>
              </a:spcBef>
              <a:buNone/>
              <a:defRPr sz="1400">
                <a:solidFill>
                  <a:schemeClr val="lt1"/>
                </a:solidFill>
                <a:latin typeface="Century Gothic"/>
                <a:ea typeface="Century Gothic"/>
                <a:cs typeface="Century Gothic"/>
                <a:sym typeface="Century Gothic"/>
              </a:defRPr>
            </a:lvl5pPr>
            <a:lvl6pPr marL="0" marR="0" lvl="5" indent="0" algn="r" rtl="0">
              <a:spcBef>
                <a:spcPts val="0"/>
              </a:spcBef>
              <a:buNone/>
              <a:defRPr sz="1400">
                <a:solidFill>
                  <a:schemeClr val="lt1"/>
                </a:solidFill>
                <a:latin typeface="Century Gothic"/>
                <a:ea typeface="Century Gothic"/>
                <a:cs typeface="Century Gothic"/>
                <a:sym typeface="Century Gothic"/>
              </a:defRPr>
            </a:lvl6pPr>
            <a:lvl7pPr marL="0" marR="0" lvl="6" indent="0" algn="r" rtl="0">
              <a:spcBef>
                <a:spcPts val="0"/>
              </a:spcBef>
              <a:buNone/>
              <a:defRPr sz="1400">
                <a:solidFill>
                  <a:schemeClr val="lt1"/>
                </a:solidFill>
                <a:latin typeface="Century Gothic"/>
                <a:ea typeface="Century Gothic"/>
                <a:cs typeface="Century Gothic"/>
                <a:sym typeface="Century Gothic"/>
              </a:defRPr>
            </a:lvl7pPr>
            <a:lvl8pPr marL="0" marR="0" lvl="7" indent="0" algn="r" rtl="0">
              <a:spcBef>
                <a:spcPts val="0"/>
              </a:spcBef>
              <a:buNone/>
              <a:defRPr sz="1400">
                <a:solidFill>
                  <a:schemeClr val="lt1"/>
                </a:solidFill>
                <a:latin typeface="Century Gothic"/>
                <a:ea typeface="Century Gothic"/>
                <a:cs typeface="Century Gothic"/>
                <a:sym typeface="Century Gothic"/>
              </a:defRPr>
            </a:lvl8pPr>
            <a:lvl9pPr marL="0" marR="0" lvl="8" indent="0" algn="r" rtl="0">
              <a:spcBef>
                <a:spcPts val="0"/>
              </a:spcBef>
              <a:buNone/>
              <a:defRPr sz="1400">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35"/>
        <p:cNvGrpSpPr/>
        <p:nvPr/>
      </p:nvGrpSpPr>
      <p:grpSpPr>
        <a:xfrm>
          <a:off x="0" y="0"/>
          <a:ext cx="0" cy="0"/>
          <a:chOff x="0" y="0"/>
          <a:chExt cx="0" cy="0"/>
        </a:xfrm>
      </p:grpSpPr>
      <p:sp>
        <p:nvSpPr>
          <p:cNvPr id="136" name="Google Shape;136;p13"/>
          <p:cNvSpPr/>
          <p:nvPr/>
        </p:nvSpPr>
        <p:spPr>
          <a:xfrm>
            <a:off x="8166847" y="282573"/>
            <a:ext cx="685800" cy="30221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37" name="Google Shape;137;p13"/>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8" name="Google Shape;138;p13"/>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9" name="Google Shape;139;p13"/>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Century Gothic"/>
                <a:ea typeface="Century Gothic"/>
                <a:cs typeface="Century Gothic"/>
                <a:sym typeface="Century Gothic"/>
              </a:defRPr>
            </a:lvl1pPr>
            <a:lvl2pPr marL="0" marR="0" lvl="1" indent="0" algn="r" rtl="0">
              <a:spcBef>
                <a:spcPts val="0"/>
              </a:spcBef>
              <a:buNone/>
              <a:defRPr sz="1400">
                <a:solidFill>
                  <a:schemeClr val="lt1"/>
                </a:solidFill>
                <a:latin typeface="Century Gothic"/>
                <a:ea typeface="Century Gothic"/>
                <a:cs typeface="Century Gothic"/>
                <a:sym typeface="Century Gothic"/>
              </a:defRPr>
            </a:lvl2pPr>
            <a:lvl3pPr marL="0" marR="0" lvl="2" indent="0" algn="r" rtl="0">
              <a:spcBef>
                <a:spcPts val="0"/>
              </a:spcBef>
              <a:buNone/>
              <a:defRPr sz="1400">
                <a:solidFill>
                  <a:schemeClr val="lt1"/>
                </a:solidFill>
                <a:latin typeface="Century Gothic"/>
                <a:ea typeface="Century Gothic"/>
                <a:cs typeface="Century Gothic"/>
                <a:sym typeface="Century Gothic"/>
              </a:defRPr>
            </a:lvl3pPr>
            <a:lvl4pPr marL="0" marR="0" lvl="3" indent="0" algn="r" rtl="0">
              <a:spcBef>
                <a:spcPts val="0"/>
              </a:spcBef>
              <a:buNone/>
              <a:defRPr sz="1400">
                <a:solidFill>
                  <a:schemeClr val="lt1"/>
                </a:solidFill>
                <a:latin typeface="Century Gothic"/>
                <a:ea typeface="Century Gothic"/>
                <a:cs typeface="Century Gothic"/>
                <a:sym typeface="Century Gothic"/>
              </a:defRPr>
            </a:lvl4pPr>
            <a:lvl5pPr marL="0" marR="0" lvl="4" indent="0" algn="r" rtl="0">
              <a:spcBef>
                <a:spcPts val="0"/>
              </a:spcBef>
              <a:buNone/>
              <a:defRPr sz="1400">
                <a:solidFill>
                  <a:schemeClr val="lt1"/>
                </a:solidFill>
                <a:latin typeface="Century Gothic"/>
                <a:ea typeface="Century Gothic"/>
                <a:cs typeface="Century Gothic"/>
                <a:sym typeface="Century Gothic"/>
              </a:defRPr>
            </a:lvl5pPr>
            <a:lvl6pPr marL="0" marR="0" lvl="5" indent="0" algn="r" rtl="0">
              <a:spcBef>
                <a:spcPts val="0"/>
              </a:spcBef>
              <a:buNone/>
              <a:defRPr sz="1400">
                <a:solidFill>
                  <a:schemeClr val="lt1"/>
                </a:solidFill>
                <a:latin typeface="Century Gothic"/>
                <a:ea typeface="Century Gothic"/>
                <a:cs typeface="Century Gothic"/>
                <a:sym typeface="Century Gothic"/>
              </a:defRPr>
            </a:lvl6pPr>
            <a:lvl7pPr marL="0" marR="0" lvl="6" indent="0" algn="r" rtl="0">
              <a:spcBef>
                <a:spcPts val="0"/>
              </a:spcBef>
              <a:buNone/>
              <a:defRPr sz="1400">
                <a:solidFill>
                  <a:schemeClr val="lt1"/>
                </a:solidFill>
                <a:latin typeface="Century Gothic"/>
                <a:ea typeface="Century Gothic"/>
                <a:cs typeface="Century Gothic"/>
                <a:sym typeface="Century Gothic"/>
              </a:defRPr>
            </a:lvl7pPr>
            <a:lvl8pPr marL="0" marR="0" lvl="7" indent="0" algn="r" rtl="0">
              <a:spcBef>
                <a:spcPts val="0"/>
              </a:spcBef>
              <a:buNone/>
              <a:defRPr sz="1400">
                <a:solidFill>
                  <a:schemeClr val="lt1"/>
                </a:solidFill>
                <a:latin typeface="Century Gothic"/>
                <a:ea typeface="Century Gothic"/>
                <a:cs typeface="Century Gothic"/>
                <a:sym typeface="Century Gothic"/>
              </a:defRPr>
            </a:lvl8pPr>
            <a:lvl9pPr marL="0" marR="0" lvl="8" indent="0" algn="r" rtl="0">
              <a:spcBef>
                <a:spcPts val="0"/>
              </a:spcBef>
              <a:buNone/>
              <a:defRPr sz="1400">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0"/>
        <p:cNvGrpSpPr/>
        <p:nvPr/>
      </p:nvGrpSpPr>
      <p:grpSpPr>
        <a:xfrm>
          <a:off x="0" y="0"/>
          <a:ext cx="0" cy="0"/>
          <a:chOff x="0" y="0"/>
          <a:chExt cx="0" cy="0"/>
        </a:xfrm>
      </p:grpSpPr>
      <p:sp>
        <p:nvSpPr>
          <p:cNvPr id="141" name="Google Shape;141;p14"/>
          <p:cNvSpPr/>
          <p:nvPr/>
        </p:nvSpPr>
        <p:spPr>
          <a:xfrm>
            <a:off x="282575" y="228600"/>
            <a:ext cx="3451225" cy="63452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42" name="Google Shape;142;p14"/>
          <p:cNvSpPr txBox="1">
            <a:spLocks noGrp="1"/>
          </p:cNvSpPr>
          <p:nvPr>
            <p:ph type="title"/>
          </p:nvPr>
        </p:nvSpPr>
        <p:spPr>
          <a:xfrm>
            <a:off x="380555" y="2571750"/>
            <a:ext cx="3255264" cy="116205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Clr>
                <a:schemeClr val="lt1"/>
              </a:buClr>
              <a:buSzPts val="2600"/>
              <a:buFont typeface="Century Gothic"/>
              <a:buNone/>
              <a:defRPr sz="26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3" name="Google Shape;143;p14"/>
          <p:cNvSpPr txBox="1">
            <a:spLocks noGrp="1"/>
          </p:cNvSpPr>
          <p:nvPr>
            <p:ph type="body" idx="1"/>
          </p:nvPr>
        </p:nvSpPr>
        <p:spPr>
          <a:xfrm>
            <a:off x="4168775" y="273050"/>
            <a:ext cx="4597399" cy="5853113"/>
          </a:xfrm>
          <a:prstGeom prst="rect">
            <a:avLst/>
          </a:prstGeom>
          <a:noFill/>
          <a:ln>
            <a:noFill/>
          </a:ln>
        </p:spPr>
        <p:txBody>
          <a:bodyPr spcFirstLastPara="1" wrap="square" lIns="91425" tIns="91425" rIns="91425" bIns="91425" anchor="t" anchorCtr="0">
            <a:noAutofit/>
          </a:bodyPr>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1pPr>
            <a:lvl2pPr marL="914400" marR="0" lvl="1"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L="1828800" marR="0" lvl="3"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L="2743200" marR="0" lvl="5" indent="-323850" algn="l" rtl="0">
              <a:spcBef>
                <a:spcPts val="400"/>
              </a:spcBef>
              <a:spcAft>
                <a:spcPts val="0"/>
              </a:spcAft>
              <a:buClr>
                <a:srgbClr val="9EE745"/>
              </a:buClr>
              <a:buSzPts val="1500"/>
              <a:buFont typeface="Noto Sans Symbols"/>
              <a:buChar char="■"/>
              <a:defRPr sz="2000" b="0" i="0" u="none" strike="noStrike" cap="none">
                <a:solidFill>
                  <a:srgbClr val="FEFDFA"/>
                </a:solidFill>
                <a:latin typeface="Century Gothic"/>
                <a:ea typeface="Century Gothic"/>
                <a:cs typeface="Century Gothic"/>
                <a:sym typeface="Century Gothic"/>
              </a:defRPr>
            </a:lvl6pPr>
            <a:lvl7pPr marL="3200400" marR="0" lvl="6" indent="-323850" algn="l" rtl="0">
              <a:spcBef>
                <a:spcPts val="400"/>
              </a:spcBef>
              <a:spcAft>
                <a:spcPts val="0"/>
              </a:spcAft>
              <a:buClr>
                <a:schemeClr val="accent1"/>
              </a:buClr>
              <a:buSzPts val="1500"/>
              <a:buFont typeface="Noto Sans Symbols"/>
              <a:buChar char="■"/>
              <a:defRPr sz="2000" b="0" i="0" u="none" strike="noStrike" cap="none">
                <a:solidFill>
                  <a:srgbClr val="FEFDFA"/>
                </a:solidFill>
                <a:latin typeface="Century Gothic"/>
                <a:ea typeface="Century Gothic"/>
                <a:cs typeface="Century Gothic"/>
                <a:sym typeface="Century Gothic"/>
              </a:defRPr>
            </a:lvl7pPr>
            <a:lvl8pPr marL="3657600" marR="0" lvl="7" indent="-323850" algn="l" rtl="0">
              <a:spcBef>
                <a:spcPts val="400"/>
              </a:spcBef>
              <a:spcAft>
                <a:spcPts val="0"/>
              </a:spcAft>
              <a:buClr>
                <a:srgbClr val="9EE745"/>
              </a:buClr>
              <a:buSzPts val="1500"/>
              <a:buFont typeface="Noto Sans Symbols"/>
              <a:buChar char="■"/>
              <a:defRPr sz="2000" b="0" i="0" u="none" strike="noStrike" cap="none">
                <a:solidFill>
                  <a:srgbClr val="FEFDFA"/>
                </a:solidFill>
                <a:latin typeface="Century Gothic"/>
                <a:ea typeface="Century Gothic"/>
                <a:cs typeface="Century Gothic"/>
                <a:sym typeface="Century Gothic"/>
              </a:defRPr>
            </a:lvl8pPr>
            <a:lvl9pPr marL="4114800" marR="0" lvl="8" indent="-323850" algn="l" rtl="0">
              <a:spcBef>
                <a:spcPts val="400"/>
              </a:spcBef>
              <a:spcAft>
                <a:spcPts val="0"/>
              </a:spcAft>
              <a:buClr>
                <a:schemeClr val="accent1"/>
              </a:buClr>
              <a:buSzPts val="1500"/>
              <a:buFont typeface="Noto Sans Symbols"/>
              <a:buChar char="■"/>
              <a:defRPr sz="2000" b="0" i="0" u="none" strike="noStrike" cap="none">
                <a:solidFill>
                  <a:srgbClr val="FEFDFA"/>
                </a:solidFill>
                <a:latin typeface="Century Gothic"/>
                <a:ea typeface="Century Gothic"/>
                <a:cs typeface="Century Gothic"/>
                <a:sym typeface="Century Gothic"/>
              </a:defRPr>
            </a:lvl9pPr>
          </a:lstStyle>
          <a:p>
            <a:endParaRPr/>
          </a:p>
        </p:txBody>
      </p:sp>
      <p:sp>
        <p:nvSpPr>
          <p:cNvPr id="144" name="Google Shape;144;p14"/>
          <p:cNvSpPr txBox="1">
            <a:spLocks noGrp="1"/>
          </p:cNvSpPr>
          <p:nvPr>
            <p:ph type="body" idx="2"/>
          </p:nvPr>
        </p:nvSpPr>
        <p:spPr>
          <a:xfrm>
            <a:off x="381093" y="3733800"/>
            <a:ext cx="3255264" cy="23923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00"/>
              </a:spcBef>
              <a:spcAft>
                <a:spcPts val="0"/>
              </a:spcAft>
              <a:buClr>
                <a:schemeClr val="accent1"/>
              </a:buClr>
              <a:buSzPts val="105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600"/>
              </a:spcBef>
              <a:spcAft>
                <a:spcPts val="0"/>
              </a:spcAft>
              <a:buClr>
                <a:srgbClr val="9EE745"/>
              </a:buClr>
              <a:buSzPts val="900"/>
              <a:buFont typeface="Noto Sans Symbols"/>
              <a:buNone/>
              <a:defRPr sz="1200" b="0" i="0" u="none" strike="noStrike" cap="none">
                <a:solidFill>
                  <a:srgbClr val="FEFDFA"/>
                </a:solidFill>
                <a:latin typeface="Century Gothic"/>
                <a:ea typeface="Century Gothic"/>
                <a:cs typeface="Century Gothic"/>
                <a:sym typeface="Century Gothic"/>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FEFDFA"/>
                </a:solidFill>
                <a:latin typeface="Century Gothic"/>
                <a:ea typeface="Century Gothic"/>
                <a:cs typeface="Century Gothic"/>
                <a:sym typeface="Century Gothic"/>
              </a:defRPr>
            </a:lvl3pPr>
            <a:lvl4pPr marL="1828800" marR="0" lvl="3" indent="-228600" algn="l" rtl="0">
              <a:spcBef>
                <a:spcPts val="600"/>
              </a:spcBef>
              <a:spcAft>
                <a:spcPts val="0"/>
              </a:spcAft>
              <a:buClr>
                <a:srgbClr val="9EE745"/>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5pPr>
            <a:lvl6pPr marL="2743200" marR="0" lvl="5" indent="-228600" algn="l" rtl="0">
              <a:spcBef>
                <a:spcPts val="180"/>
              </a:spcBef>
              <a:spcAft>
                <a:spcPts val="0"/>
              </a:spcAft>
              <a:buClr>
                <a:srgbClr val="9EE745"/>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7pPr>
            <a:lvl8pPr marL="3657600" marR="0" lvl="7" indent="-228600" algn="l" rtl="0">
              <a:spcBef>
                <a:spcPts val="180"/>
              </a:spcBef>
              <a:spcAft>
                <a:spcPts val="0"/>
              </a:spcAft>
              <a:buClr>
                <a:srgbClr val="9EE745"/>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9pPr>
          </a:lstStyle>
          <a:p>
            <a:endParaRPr/>
          </a:p>
        </p:txBody>
      </p:sp>
      <p:sp>
        <p:nvSpPr>
          <p:cNvPr id="145" name="Google Shape;145;p14"/>
          <p:cNvSpPr txBox="1">
            <a:spLocks noGrp="1"/>
          </p:cNvSpPr>
          <p:nvPr>
            <p:ph type="dt" idx="10"/>
          </p:nvPr>
        </p:nvSpPr>
        <p:spPr>
          <a:xfrm>
            <a:off x="7391399" y="6423585"/>
            <a:ext cx="1537447"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6" name="Google Shape;146;p14"/>
          <p:cNvSpPr txBox="1">
            <a:spLocks noGrp="1"/>
          </p:cNvSpPr>
          <p:nvPr>
            <p:ph type="ftr" idx="11"/>
          </p:nvPr>
        </p:nvSpPr>
        <p:spPr>
          <a:xfrm>
            <a:off x="3859305" y="6423585"/>
            <a:ext cx="3316941"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7" name="Google Shape;147;p14"/>
          <p:cNvSpPr txBox="1"/>
          <p:nvPr/>
        </p:nvSpPr>
        <p:spPr>
          <a:xfrm>
            <a:off x="424891" y="174812"/>
            <a:ext cx="413309" cy="8309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5400" b="1">
                <a:solidFill>
                  <a:srgbClr val="9EE745"/>
                </a:solidFill>
                <a:latin typeface="Century Gothic"/>
                <a:ea typeface="Century Gothic"/>
                <a:cs typeface="Century Gothic"/>
                <a:sym typeface="Century Gothic"/>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8"/>
        <p:cNvGrpSpPr/>
        <p:nvPr/>
      </p:nvGrpSpPr>
      <p:grpSpPr>
        <a:xfrm>
          <a:off x="0" y="0"/>
          <a:ext cx="0" cy="0"/>
          <a:chOff x="0" y="0"/>
          <a:chExt cx="0" cy="0"/>
        </a:xfrm>
      </p:grpSpPr>
      <p:sp>
        <p:nvSpPr>
          <p:cNvPr id="149" name="Google Shape;149;p15"/>
          <p:cNvSpPr/>
          <p:nvPr/>
        </p:nvSpPr>
        <p:spPr>
          <a:xfrm>
            <a:off x="8166847" y="282573"/>
            <a:ext cx="685800" cy="30221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50" name="Google Shape;150;p15"/>
          <p:cNvSpPr txBox="1">
            <a:spLocks noGrp="1"/>
          </p:cNvSpPr>
          <p:nvPr>
            <p:ph type="title"/>
          </p:nvPr>
        </p:nvSpPr>
        <p:spPr>
          <a:xfrm>
            <a:off x="4169404" y="3124200"/>
            <a:ext cx="3898272" cy="871538"/>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Clr>
                <a:schemeClr val="accent1"/>
              </a:buClr>
              <a:buSzPts val="2600"/>
              <a:buFont typeface="Century Gothic"/>
              <a:buNone/>
              <a:defRPr sz="2600" b="0"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1" name="Google Shape;151;p15"/>
          <p:cNvSpPr>
            <a:spLocks noGrp="1"/>
          </p:cNvSpPr>
          <p:nvPr>
            <p:ph type="pic" idx="2"/>
          </p:nvPr>
        </p:nvSpPr>
        <p:spPr>
          <a:xfrm>
            <a:off x="277906" y="228600"/>
            <a:ext cx="3460658" cy="6345238"/>
          </a:xfrm>
          <a:prstGeom prst="rect">
            <a:avLst/>
          </a:prstGeom>
          <a:noFill/>
          <a:ln>
            <a:noFill/>
          </a:ln>
        </p:spPr>
        <p:txBody>
          <a:bodyPr spcFirstLastPara="1" wrap="square" lIns="91425" tIns="91425" rIns="91425" bIns="91425" anchor="t" anchorCtr="0">
            <a:noAutofit/>
          </a:bodyPr>
          <a:lstStyle>
            <a:lvl1pPr marR="0" lvl="0" algn="l" rtl="0">
              <a:spcBef>
                <a:spcPts val="2000"/>
              </a:spcBef>
              <a:spcAft>
                <a:spcPts val="0"/>
              </a:spcAft>
              <a:buClr>
                <a:schemeClr val="accent1"/>
              </a:buClr>
              <a:buSzPts val="2400"/>
              <a:buFont typeface="Noto Sans Symbols"/>
              <a:buNone/>
              <a:defRPr sz="3200" b="0" i="0" u="none" strike="noStrike" cap="none">
                <a:solidFill>
                  <a:srgbClr val="FEFDFA"/>
                </a:solidFill>
                <a:latin typeface="Century Gothic"/>
                <a:ea typeface="Century Gothic"/>
                <a:cs typeface="Century Gothic"/>
                <a:sym typeface="Century Gothic"/>
              </a:defRPr>
            </a:lvl1pPr>
            <a:lvl2pPr marR="0" lvl="1" algn="l" rtl="0">
              <a:spcBef>
                <a:spcPts val="600"/>
              </a:spcBef>
              <a:spcAft>
                <a:spcPts val="0"/>
              </a:spcAft>
              <a:buClr>
                <a:srgbClr val="9EE745"/>
              </a:buClr>
              <a:buSzPts val="2100"/>
              <a:buFont typeface="Noto Sans Symbols"/>
              <a:buNone/>
              <a:defRPr sz="2800" b="0" i="0" u="none" strike="noStrike" cap="none">
                <a:solidFill>
                  <a:srgbClr val="FEFDFA"/>
                </a:solidFill>
                <a:latin typeface="Century Gothic"/>
                <a:ea typeface="Century Gothic"/>
                <a:cs typeface="Century Gothic"/>
                <a:sym typeface="Century Gothic"/>
              </a:defRPr>
            </a:lvl2pPr>
            <a:lvl3pPr marR="0" lvl="2" algn="l" rtl="0">
              <a:spcBef>
                <a:spcPts val="600"/>
              </a:spcBef>
              <a:spcAft>
                <a:spcPts val="0"/>
              </a:spcAft>
              <a:buClr>
                <a:schemeClr val="accent1"/>
              </a:buClr>
              <a:buSzPts val="1800"/>
              <a:buFont typeface="Noto Sans Symbols"/>
              <a:buNone/>
              <a:defRPr sz="2400" b="0" i="0" u="none" strike="noStrike" cap="none">
                <a:solidFill>
                  <a:srgbClr val="FEFDFA"/>
                </a:solidFill>
                <a:latin typeface="Century Gothic"/>
                <a:ea typeface="Century Gothic"/>
                <a:cs typeface="Century Gothic"/>
                <a:sym typeface="Century Gothic"/>
              </a:defRPr>
            </a:lvl3pPr>
            <a:lvl4pPr marR="0" lvl="3" algn="l" rtl="0">
              <a:spcBef>
                <a:spcPts val="600"/>
              </a:spcBef>
              <a:spcAft>
                <a:spcPts val="0"/>
              </a:spcAft>
              <a:buClr>
                <a:srgbClr val="9EE745"/>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4pPr>
            <a:lvl5pPr marR="0" lvl="4" algn="l" rtl="0">
              <a:spcBef>
                <a:spcPts val="600"/>
              </a:spcBef>
              <a:spcAft>
                <a:spcPts val="0"/>
              </a:spcAft>
              <a:buClr>
                <a:schemeClr val="accent1"/>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5pPr>
            <a:lvl6pPr marR="0" lvl="5" algn="l" rtl="0">
              <a:spcBef>
                <a:spcPts val="400"/>
              </a:spcBef>
              <a:spcAft>
                <a:spcPts val="0"/>
              </a:spcAft>
              <a:buClr>
                <a:srgbClr val="9EE745"/>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6pPr>
            <a:lvl7pPr marR="0" lvl="6" algn="l" rtl="0">
              <a:spcBef>
                <a:spcPts val="400"/>
              </a:spcBef>
              <a:spcAft>
                <a:spcPts val="0"/>
              </a:spcAft>
              <a:buClr>
                <a:schemeClr val="accent1"/>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7pPr>
            <a:lvl8pPr marR="0" lvl="7" algn="l" rtl="0">
              <a:spcBef>
                <a:spcPts val="400"/>
              </a:spcBef>
              <a:spcAft>
                <a:spcPts val="0"/>
              </a:spcAft>
              <a:buClr>
                <a:srgbClr val="9EE745"/>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8pPr>
            <a:lvl9pPr marR="0" lvl="8" algn="l" rtl="0">
              <a:spcBef>
                <a:spcPts val="400"/>
              </a:spcBef>
              <a:spcAft>
                <a:spcPts val="0"/>
              </a:spcAft>
              <a:buClr>
                <a:schemeClr val="accent1"/>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9pPr>
          </a:lstStyle>
          <a:p>
            <a:endParaRPr/>
          </a:p>
        </p:txBody>
      </p:sp>
      <p:sp>
        <p:nvSpPr>
          <p:cNvPr id="152" name="Google Shape;152;p15"/>
          <p:cNvSpPr txBox="1">
            <a:spLocks noGrp="1"/>
          </p:cNvSpPr>
          <p:nvPr>
            <p:ph type="body" idx="1"/>
          </p:nvPr>
        </p:nvSpPr>
        <p:spPr>
          <a:xfrm>
            <a:off x="4169404" y="3995737"/>
            <a:ext cx="3898272" cy="2147888"/>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00"/>
              </a:spcBef>
              <a:spcAft>
                <a:spcPts val="0"/>
              </a:spcAft>
              <a:buClr>
                <a:schemeClr val="accent1"/>
              </a:buClr>
              <a:buSzPts val="1050"/>
              <a:buFont typeface="Noto Sans Symbols"/>
              <a:buNone/>
              <a:defRPr sz="1400" b="0" i="0" u="none" strike="noStrike" cap="none">
                <a:solidFill>
                  <a:srgbClr val="FEFDFA"/>
                </a:solidFill>
                <a:latin typeface="Century Gothic"/>
                <a:ea typeface="Century Gothic"/>
                <a:cs typeface="Century Gothic"/>
                <a:sym typeface="Century Gothic"/>
              </a:defRPr>
            </a:lvl1pPr>
            <a:lvl2pPr marL="914400" marR="0" lvl="1" indent="-228600" algn="l" rtl="0">
              <a:spcBef>
                <a:spcPts val="600"/>
              </a:spcBef>
              <a:spcAft>
                <a:spcPts val="0"/>
              </a:spcAft>
              <a:buClr>
                <a:srgbClr val="9EE745"/>
              </a:buClr>
              <a:buSzPts val="900"/>
              <a:buFont typeface="Noto Sans Symbols"/>
              <a:buNone/>
              <a:defRPr sz="1200" b="0" i="0" u="none" strike="noStrike" cap="none">
                <a:solidFill>
                  <a:srgbClr val="FEFDFA"/>
                </a:solidFill>
                <a:latin typeface="Century Gothic"/>
                <a:ea typeface="Century Gothic"/>
                <a:cs typeface="Century Gothic"/>
                <a:sym typeface="Century Gothic"/>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FEFDFA"/>
                </a:solidFill>
                <a:latin typeface="Century Gothic"/>
                <a:ea typeface="Century Gothic"/>
                <a:cs typeface="Century Gothic"/>
                <a:sym typeface="Century Gothic"/>
              </a:defRPr>
            </a:lvl3pPr>
            <a:lvl4pPr marL="1828800" marR="0" lvl="3" indent="-228600" algn="l" rtl="0">
              <a:spcBef>
                <a:spcPts val="600"/>
              </a:spcBef>
              <a:spcAft>
                <a:spcPts val="0"/>
              </a:spcAft>
              <a:buClr>
                <a:srgbClr val="9EE745"/>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5pPr>
            <a:lvl6pPr marL="2743200" marR="0" lvl="5" indent="-228600" algn="l" rtl="0">
              <a:spcBef>
                <a:spcPts val="180"/>
              </a:spcBef>
              <a:spcAft>
                <a:spcPts val="0"/>
              </a:spcAft>
              <a:buClr>
                <a:srgbClr val="9EE745"/>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7pPr>
            <a:lvl8pPr marL="3657600" marR="0" lvl="7" indent="-228600" algn="l" rtl="0">
              <a:spcBef>
                <a:spcPts val="180"/>
              </a:spcBef>
              <a:spcAft>
                <a:spcPts val="0"/>
              </a:spcAft>
              <a:buClr>
                <a:srgbClr val="9EE745"/>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9pPr>
          </a:lstStyle>
          <a:p>
            <a:endParaRPr/>
          </a:p>
        </p:txBody>
      </p:sp>
      <p:sp>
        <p:nvSpPr>
          <p:cNvPr id="153" name="Google Shape;153;p15"/>
          <p:cNvSpPr txBox="1">
            <a:spLocks noGrp="1"/>
          </p:cNvSpPr>
          <p:nvPr>
            <p:ph type="dt" idx="10"/>
          </p:nvPr>
        </p:nvSpPr>
        <p:spPr>
          <a:xfrm>
            <a:off x="7391399" y="6423585"/>
            <a:ext cx="1537447"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4" name="Google Shape;154;p15"/>
          <p:cNvSpPr txBox="1">
            <a:spLocks noGrp="1"/>
          </p:cNvSpPr>
          <p:nvPr>
            <p:ph type="ftr" idx="11"/>
          </p:nvPr>
        </p:nvSpPr>
        <p:spPr>
          <a:xfrm>
            <a:off x="4191000" y="6423585"/>
            <a:ext cx="3005138"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5" name="Google Shape;155;p15"/>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Century Gothic"/>
                <a:ea typeface="Century Gothic"/>
                <a:cs typeface="Century Gothic"/>
                <a:sym typeface="Century Gothic"/>
              </a:defRPr>
            </a:lvl1pPr>
            <a:lvl2pPr marL="0" marR="0" lvl="1" indent="0" algn="r" rtl="0">
              <a:spcBef>
                <a:spcPts val="0"/>
              </a:spcBef>
              <a:buNone/>
              <a:defRPr sz="1400">
                <a:solidFill>
                  <a:schemeClr val="lt1"/>
                </a:solidFill>
                <a:latin typeface="Century Gothic"/>
                <a:ea typeface="Century Gothic"/>
                <a:cs typeface="Century Gothic"/>
                <a:sym typeface="Century Gothic"/>
              </a:defRPr>
            </a:lvl2pPr>
            <a:lvl3pPr marL="0" marR="0" lvl="2" indent="0" algn="r" rtl="0">
              <a:spcBef>
                <a:spcPts val="0"/>
              </a:spcBef>
              <a:buNone/>
              <a:defRPr sz="1400">
                <a:solidFill>
                  <a:schemeClr val="lt1"/>
                </a:solidFill>
                <a:latin typeface="Century Gothic"/>
                <a:ea typeface="Century Gothic"/>
                <a:cs typeface="Century Gothic"/>
                <a:sym typeface="Century Gothic"/>
              </a:defRPr>
            </a:lvl3pPr>
            <a:lvl4pPr marL="0" marR="0" lvl="3" indent="0" algn="r" rtl="0">
              <a:spcBef>
                <a:spcPts val="0"/>
              </a:spcBef>
              <a:buNone/>
              <a:defRPr sz="1400">
                <a:solidFill>
                  <a:schemeClr val="lt1"/>
                </a:solidFill>
                <a:latin typeface="Century Gothic"/>
                <a:ea typeface="Century Gothic"/>
                <a:cs typeface="Century Gothic"/>
                <a:sym typeface="Century Gothic"/>
              </a:defRPr>
            </a:lvl4pPr>
            <a:lvl5pPr marL="0" marR="0" lvl="4" indent="0" algn="r" rtl="0">
              <a:spcBef>
                <a:spcPts val="0"/>
              </a:spcBef>
              <a:buNone/>
              <a:defRPr sz="1400">
                <a:solidFill>
                  <a:schemeClr val="lt1"/>
                </a:solidFill>
                <a:latin typeface="Century Gothic"/>
                <a:ea typeface="Century Gothic"/>
                <a:cs typeface="Century Gothic"/>
                <a:sym typeface="Century Gothic"/>
              </a:defRPr>
            </a:lvl5pPr>
            <a:lvl6pPr marL="0" marR="0" lvl="5" indent="0" algn="r" rtl="0">
              <a:spcBef>
                <a:spcPts val="0"/>
              </a:spcBef>
              <a:buNone/>
              <a:defRPr sz="1400">
                <a:solidFill>
                  <a:schemeClr val="lt1"/>
                </a:solidFill>
                <a:latin typeface="Century Gothic"/>
                <a:ea typeface="Century Gothic"/>
                <a:cs typeface="Century Gothic"/>
                <a:sym typeface="Century Gothic"/>
              </a:defRPr>
            </a:lvl6pPr>
            <a:lvl7pPr marL="0" marR="0" lvl="6" indent="0" algn="r" rtl="0">
              <a:spcBef>
                <a:spcPts val="0"/>
              </a:spcBef>
              <a:buNone/>
              <a:defRPr sz="1400">
                <a:solidFill>
                  <a:schemeClr val="lt1"/>
                </a:solidFill>
                <a:latin typeface="Century Gothic"/>
                <a:ea typeface="Century Gothic"/>
                <a:cs typeface="Century Gothic"/>
                <a:sym typeface="Century Gothic"/>
              </a:defRPr>
            </a:lvl7pPr>
            <a:lvl8pPr marL="0" marR="0" lvl="7" indent="0" algn="r" rtl="0">
              <a:spcBef>
                <a:spcPts val="0"/>
              </a:spcBef>
              <a:buNone/>
              <a:defRPr sz="1400">
                <a:solidFill>
                  <a:schemeClr val="lt1"/>
                </a:solidFill>
                <a:latin typeface="Century Gothic"/>
                <a:ea typeface="Century Gothic"/>
                <a:cs typeface="Century Gothic"/>
                <a:sym typeface="Century Gothic"/>
              </a:defRPr>
            </a:lvl8pPr>
            <a:lvl9pPr marL="0" marR="0" lvl="8" indent="0" algn="r" rtl="0">
              <a:spcBef>
                <a:spcPts val="0"/>
              </a:spcBef>
              <a:buNone/>
              <a:defRPr sz="1400">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156" name="Google Shape;156;p15"/>
          <p:cNvSpPr txBox="1"/>
          <p:nvPr/>
        </p:nvSpPr>
        <p:spPr>
          <a:xfrm>
            <a:off x="3990110" y="3370730"/>
            <a:ext cx="220568"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400" b="1">
                <a:solidFill>
                  <a:srgbClr val="9EE745"/>
                </a:solidFill>
                <a:latin typeface="Century Gothic"/>
                <a:ea typeface="Century Gothic"/>
                <a:cs typeface="Century Gothic"/>
                <a:sym typeface="Century Gothic"/>
              </a:rPr>
              <a:t>+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above Caption">
  <p:cSld name="Picture above Caption">
    <p:spTree>
      <p:nvGrpSpPr>
        <p:cNvPr id="1" name="Shape 157"/>
        <p:cNvGrpSpPr/>
        <p:nvPr/>
      </p:nvGrpSpPr>
      <p:grpSpPr>
        <a:xfrm>
          <a:off x="0" y="0"/>
          <a:ext cx="0" cy="0"/>
          <a:chOff x="0" y="0"/>
          <a:chExt cx="0" cy="0"/>
        </a:xfrm>
      </p:grpSpPr>
      <p:sp>
        <p:nvSpPr>
          <p:cNvPr id="158" name="Google Shape;158;p16"/>
          <p:cNvSpPr txBox="1">
            <a:spLocks noGrp="1"/>
          </p:cNvSpPr>
          <p:nvPr>
            <p:ph type="title"/>
          </p:nvPr>
        </p:nvSpPr>
        <p:spPr>
          <a:xfrm>
            <a:off x="506505" y="4424082"/>
            <a:ext cx="6191157" cy="833718"/>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Clr>
                <a:schemeClr val="accent1"/>
              </a:buClr>
              <a:buSzPts val="2600"/>
              <a:buFont typeface="Century Gothic"/>
              <a:buNone/>
              <a:defRPr sz="2600" b="0"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9" name="Google Shape;159;p16"/>
          <p:cNvSpPr>
            <a:spLocks noGrp="1"/>
          </p:cNvSpPr>
          <p:nvPr>
            <p:ph type="pic" idx="2"/>
          </p:nvPr>
        </p:nvSpPr>
        <p:spPr>
          <a:xfrm>
            <a:off x="277905" y="228600"/>
            <a:ext cx="6378389" cy="4187952"/>
          </a:xfrm>
          <a:prstGeom prst="rect">
            <a:avLst/>
          </a:prstGeom>
          <a:noFill/>
          <a:ln>
            <a:noFill/>
          </a:ln>
        </p:spPr>
        <p:txBody>
          <a:bodyPr spcFirstLastPara="1" wrap="square" lIns="91425" tIns="91425" rIns="91425" bIns="91425" anchor="t" anchorCtr="0">
            <a:noAutofit/>
          </a:bodyPr>
          <a:lstStyle>
            <a:lvl1pPr marR="0" lvl="0" algn="l" rtl="0">
              <a:spcBef>
                <a:spcPts val="2000"/>
              </a:spcBef>
              <a:spcAft>
                <a:spcPts val="0"/>
              </a:spcAft>
              <a:buClr>
                <a:schemeClr val="accent1"/>
              </a:buClr>
              <a:buSzPts val="2400"/>
              <a:buFont typeface="Noto Sans Symbols"/>
              <a:buNone/>
              <a:defRPr sz="3200" b="0" i="0" u="none" strike="noStrike" cap="none">
                <a:solidFill>
                  <a:srgbClr val="FEFDFA"/>
                </a:solidFill>
                <a:latin typeface="Century Gothic"/>
                <a:ea typeface="Century Gothic"/>
                <a:cs typeface="Century Gothic"/>
                <a:sym typeface="Century Gothic"/>
              </a:defRPr>
            </a:lvl1pPr>
            <a:lvl2pPr marR="0" lvl="1" algn="l" rtl="0">
              <a:spcBef>
                <a:spcPts val="600"/>
              </a:spcBef>
              <a:spcAft>
                <a:spcPts val="0"/>
              </a:spcAft>
              <a:buClr>
                <a:srgbClr val="9EE745"/>
              </a:buClr>
              <a:buSzPts val="2100"/>
              <a:buFont typeface="Noto Sans Symbols"/>
              <a:buNone/>
              <a:defRPr sz="2800" b="0" i="0" u="none" strike="noStrike" cap="none">
                <a:solidFill>
                  <a:srgbClr val="FEFDFA"/>
                </a:solidFill>
                <a:latin typeface="Century Gothic"/>
                <a:ea typeface="Century Gothic"/>
                <a:cs typeface="Century Gothic"/>
                <a:sym typeface="Century Gothic"/>
              </a:defRPr>
            </a:lvl2pPr>
            <a:lvl3pPr marR="0" lvl="2" algn="l" rtl="0">
              <a:spcBef>
                <a:spcPts val="600"/>
              </a:spcBef>
              <a:spcAft>
                <a:spcPts val="0"/>
              </a:spcAft>
              <a:buClr>
                <a:schemeClr val="accent1"/>
              </a:buClr>
              <a:buSzPts val="1800"/>
              <a:buFont typeface="Noto Sans Symbols"/>
              <a:buNone/>
              <a:defRPr sz="2400" b="0" i="0" u="none" strike="noStrike" cap="none">
                <a:solidFill>
                  <a:srgbClr val="FEFDFA"/>
                </a:solidFill>
                <a:latin typeface="Century Gothic"/>
                <a:ea typeface="Century Gothic"/>
                <a:cs typeface="Century Gothic"/>
                <a:sym typeface="Century Gothic"/>
              </a:defRPr>
            </a:lvl3pPr>
            <a:lvl4pPr marR="0" lvl="3" algn="l" rtl="0">
              <a:spcBef>
                <a:spcPts val="600"/>
              </a:spcBef>
              <a:spcAft>
                <a:spcPts val="0"/>
              </a:spcAft>
              <a:buClr>
                <a:srgbClr val="9EE745"/>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4pPr>
            <a:lvl5pPr marR="0" lvl="4" algn="l" rtl="0">
              <a:spcBef>
                <a:spcPts val="600"/>
              </a:spcBef>
              <a:spcAft>
                <a:spcPts val="0"/>
              </a:spcAft>
              <a:buClr>
                <a:schemeClr val="accent1"/>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5pPr>
            <a:lvl6pPr marR="0" lvl="5" algn="l" rtl="0">
              <a:spcBef>
                <a:spcPts val="400"/>
              </a:spcBef>
              <a:spcAft>
                <a:spcPts val="0"/>
              </a:spcAft>
              <a:buClr>
                <a:srgbClr val="9EE745"/>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6pPr>
            <a:lvl7pPr marR="0" lvl="6" algn="l" rtl="0">
              <a:spcBef>
                <a:spcPts val="400"/>
              </a:spcBef>
              <a:spcAft>
                <a:spcPts val="0"/>
              </a:spcAft>
              <a:buClr>
                <a:schemeClr val="accent1"/>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7pPr>
            <a:lvl8pPr marR="0" lvl="7" algn="l" rtl="0">
              <a:spcBef>
                <a:spcPts val="400"/>
              </a:spcBef>
              <a:spcAft>
                <a:spcPts val="0"/>
              </a:spcAft>
              <a:buClr>
                <a:srgbClr val="9EE745"/>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8pPr>
            <a:lvl9pPr marR="0" lvl="8" algn="l" rtl="0">
              <a:spcBef>
                <a:spcPts val="400"/>
              </a:spcBef>
              <a:spcAft>
                <a:spcPts val="0"/>
              </a:spcAft>
              <a:buClr>
                <a:schemeClr val="accent1"/>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9pPr>
          </a:lstStyle>
          <a:p>
            <a:endParaRPr/>
          </a:p>
        </p:txBody>
      </p:sp>
      <p:sp>
        <p:nvSpPr>
          <p:cNvPr id="160" name="Google Shape;160;p16"/>
          <p:cNvSpPr txBox="1">
            <a:spLocks noGrp="1"/>
          </p:cNvSpPr>
          <p:nvPr>
            <p:ph type="body" idx="1"/>
          </p:nvPr>
        </p:nvSpPr>
        <p:spPr>
          <a:xfrm>
            <a:off x="506505" y="5257799"/>
            <a:ext cx="6191157" cy="885825"/>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00"/>
              </a:spcBef>
              <a:spcAft>
                <a:spcPts val="0"/>
              </a:spcAft>
              <a:buClr>
                <a:schemeClr val="accent1"/>
              </a:buClr>
              <a:buSzPts val="1050"/>
              <a:buFont typeface="Noto Sans Symbols"/>
              <a:buNone/>
              <a:defRPr sz="1400" b="0" i="0" u="none" strike="noStrike" cap="none">
                <a:solidFill>
                  <a:srgbClr val="FEFDFA"/>
                </a:solidFill>
                <a:latin typeface="Century Gothic"/>
                <a:ea typeface="Century Gothic"/>
                <a:cs typeface="Century Gothic"/>
                <a:sym typeface="Century Gothic"/>
              </a:defRPr>
            </a:lvl1pPr>
            <a:lvl2pPr marL="914400" marR="0" lvl="1" indent="-228600" algn="l" rtl="0">
              <a:spcBef>
                <a:spcPts val="600"/>
              </a:spcBef>
              <a:spcAft>
                <a:spcPts val="0"/>
              </a:spcAft>
              <a:buClr>
                <a:srgbClr val="9EE745"/>
              </a:buClr>
              <a:buSzPts val="900"/>
              <a:buFont typeface="Noto Sans Symbols"/>
              <a:buNone/>
              <a:defRPr sz="1200" b="0" i="0" u="none" strike="noStrike" cap="none">
                <a:solidFill>
                  <a:srgbClr val="FEFDFA"/>
                </a:solidFill>
                <a:latin typeface="Century Gothic"/>
                <a:ea typeface="Century Gothic"/>
                <a:cs typeface="Century Gothic"/>
                <a:sym typeface="Century Gothic"/>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FEFDFA"/>
                </a:solidFill>
                <a:latin typeface="Century Gothic"/>
                <a:ea typeface="Century Gothic"/>
                <a:cs typeface="Century Gothic"/>
                <a:sym typeface="Century Gothic"/>
              </a:defRPr>
            </a:lvl3pPr>
            <a:lvl4pPr marL="1828800" marR="0" lvl="3" indent="-228600" algn="l" rtl="0">
              <a:spcBef>
                <a:spcPts val="600"/>
              </a:spcBef>
              <a:spcAft>
                <a:spcPts val="0"/>
              </a:spcAft>
              <a:buClr>
                <a:srgbClr val="9EE745"/>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5pPr>
            <a:lvl6pPr marL="2743200" marR="0" lvl="5" indent="-228600" algn="l" rtl="0">
              <a:spcBef>
                <a:spcPts val="180"/>
              </a:spcBef>
              <a:spcAft>
                <a:spcPts val="0"/>
              </a:spcAft>
              <a:buClr>
                <a:srgbClr val="9EE745"/>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7pPr>
            <a:lvl8pPr marL="3657600" marR="0" lvl="7" indent="-228600" algn="l" rtl="0">
              <a:spcBef>
                <a:spcPts val="180"/>
              </a:spcBef>
              <a:spcAft>
                <a:spcPts val="0"/>
              </a:spcAft>
              <a:buClr>
                <a:srgbClr val="9EE745"/>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9pPr>
          </a:lstStyle>
          <a:p>
            <a:endParaRPr/>
          </a:p>
        </p:txBody>
      </p:sp>
      <p:sp>
        <p:nvSpPr>
          <p:cNvPr id="161" name="Google Shape;161;p16"/>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2" name="Google Shape;162;p16"/>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3" name="Google Shape;163;p16"/>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Century Gothic"/>
                <a:ea typeface="Century Gothic"/>
                <a:cs typeface="Century Gothic"/>
                <a:sym typeface="Century Gothic"/>
              </a:defRPr>
            </a:lvl1pPr>
            <a:lvl2pPr marL="0" marR="0" lvl="1" indent="0" algn="r" rtl="0">
              <a:spcBef>
                <a:spcPts val="0"/>
              </a:spcBef>
              <a:buNone/>
              <a:defRPr sz="1400">
                <a:solidFill>
                  <a:schemeClr val="lt1"/>
                </a:solidFill>
                <a:latin typeface="Century Gothic"/>
                <a:ea typeface="Century Gothic"/>
                <a:cs typeface="Century Gothic"/>
                <a:sym typeface="Century Gothic"/>
              </a:defRPr>
            </a:lvl2pPr>
            <a:lvl3pPr marL="0" marR="0" lvl="2" indent="0" algn="r" rtl="0">
              <a:spcBef>
                <a:spcPts val="0"/>
              </a:spcBef>
              <a:buNone/>
              <a:defRPr sz="1400">
                <a:solidFill>
                  <a:schemeClr val="lt1"/>
                </a:solidFill>
                <a:latin typeface="Century Gothic"/>
                <a:ea typeface="Century Gothic"/>
                <a:cs typeface="Century Gothic"/>
                <a:sym typeface="Century Gothic"/>
              </a:defRPr>
            </a:lvl3pPr>
            <a:lvl4pPr marL="0" marR="0" lvl="3" indent="0" algn="r" rtl="0">
              <a:spcBef>
                <a:spcPts val="0"/>
              </a:spcBef>
              <a:buNone/>
              <a:defRPr sz="1400">
                <a:solidFill>
                  <a:schemeClr val="lt1"/>
                </a:solidFill>
                <a:latin typeface="Century Gothic"/>
                <a:ea typeface="Century Gothic"/>
                <a:cs typeface="Century Gothic"/>
                <a:sym typeface="Century Gothic"/>
              </a:defRPr>
            </a:lvl4pPr>
            <a:lvl5pPr marL="0" marR="0" lvl="4" indent="0" algn="r" rtl="0">
              <a:spcBef>
                <a:spcPts val="0"/>
              </a:spcBef>
              <a:buNone/>
              <a:defRPr sz="1400">
                <a:solidFill>
                  <a:schemeClr val="lt1"/>
                </a:solidFill>
                <a:latin typeface="Century Gothic"/>
                <a:ea typeface="Century Gothic"/>
                <a:cs typeface="Century Gothic"/>
                <a:sym typeface="Century Gothic"/>
              </a:defRPr>
            </a:lvl5pPr>
            <a:lvl6pPr marL="0" marR="0" lvl="5" indent="0" algn="r" rtl="0">
              <a:spcBef>
                <a:spcPts val="0"/>
              </a:spcBef>
              <a:buNone/>
              <a:defRPr sz="1400">
                <a:solidFill>
                  <a:schemeClr val="lt1"/>
                </a:solidFill>
                <a:latin typeface="Century Gothic"/>
                <a:ea typeface="Century Gothic"/>
                <a:cs typeface="Century Gothic"/>
                <a:sym typeface="Century Gothic"/>
              </a:defRPr>
            </a:lvl6pPr>
            <a:lvl7pPr marL="0" marR="0" lvl="6" indent="0" algn="r" rtl="0">
              <a:spcBef>
                <a:spcPts val="0"/>
              </a:spcBef>
              <a:buNone/>
              <a:defRPr sz="1400">
                <a:solidFill>
                  <a:schemeClr val="lt1"/>
                </a:solidFill>
                <a:latin typeface="Century Gothic"/>
                <a:ea typeface="Century Gothic"/>
                <a:cs typeface="Century Gothic"/>
                <a:sym typeface="Century Gothic"/>
              </a:defRPr>
            </a:lvl7pPr>
            <a:lvl8pPr marL="0" marR="0" lvl="7" indent="0" algn="r" rtl="0">
              <a:spcBef>
                <a:spcPts val="0"/>
              </a:spcBef>
              <a:buNone/>
              <a:defRPr sz="1400">
                <a:solidFill>
                  <a:schemeClr val="lt1"/>
                </a:solidFill>
                <a:latin typeface="Century Gothic"/>
                <a:ea typeface="Century Gothic"/>
                <a:cs typeface="Century Gothic"/>
                <a:sym typeface="Century Gothic"/>
              </a:defRPr>
            </a:lvl8pPr>
            <a:lvl9pPr marL="0" marR="0" lvl="8" indent="0" algn="r" rtl="0">
              <a:spcBef>
                <a:spcPts val="0"/>
              </a:spcBef>
              <a:buNone/>
              <a:defRPr sz="1400">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164" name="Google Shape;164;p16"/>
          <p:cNvSpPr/>
          <p:nvPr/>
        </p:nvSpPr>
        <p:spPr>
          <a:xfrm>
            <a:off x="6802438" y="228600"/>
            <a:ext cx="2057400" cy="203911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65" name="Google Shape;165;p16"/>
          <p:cNvSpPr/>
          <p:nvPr/>
        </p:nvSpPr>
        <p:spPr>
          <a:xfrm>
            <a:off x="6802438" y="2377440"/>
            <a:ext cx="2057400" cy="203911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66" name="Google Shape;166;p16"/>
          <p:cNvSpPr txBox="1"/>
          <p:nvPr/>
        </p:nvSpPr>
        <p:spPr>
          <a:xfrm>
            <a:off x="327212" y="4632792"/>
            <a:ext cx="220568"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400" b="1">
                <a:solidFill>
                  <a:srgbClr val="9EE745"/>
                </a:solidFill>
                <a:latin typeface="Century Gothic"/>
                <a:ea typeface="Century Gothic"/>
                <a:cs typeface="Century Gothic"/>
                <a:sym typeface="Century Gothic"/>
              </a:rPr>
              <a:t>+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 Pictures with Caption">
  <p:cSld name="2 Pictures with Caption">
    <p:spTree>
      <p:nvGrpSpPr>
        <p:cNvPr id="1" name="Shape 167"/>
        <p:cNvGrpSpPr/>
        <p:nvPr/>
      </p:nvGrpSpPr>
      <p:grpSpPr>
        <a:xfrm>
          <a:off x="0" y="0"/>
          <a:ext cx="0" cy="0"/>
          <a:chOff x="0" y="0"/>
          <a:chExt cx="0" cy="0"/>
        </a:xfrm>
      </p:grpSpPr>
      <p:sp>
        <p:nvSpPr>
          <p:cNvPr id="168" name="Google Shape;168;p17"/>
          <p:cNvSpPr/>
          <p:nvPr/>
        </p:nvSpPr>
        <p:spPr>
          <a:xfrm>
            <a:off x="282574" y="228600"/>
            <a:ext cx="6387167" cy="63452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69" name="Google Shape;169;p17"/>
          <p:cNvSpPr txBox="1">
            <a:spLocks noGrp="1"/>
          </p:cNvSpPr>
          <p:nvPr>
            <p:ph type="title"/>
          </p:nvPr>
        </p:nvSpPr>
        <p:spPr>
          <a:xfrm>
            <a:off x="380554" y="2571750"/>
            <a:ext cx="6181611" cy="116205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Clr>
                <a:schemeClr val="lt1"/>
              </a:buClr>
              <a:buSzPts val="2600"/>
              <a:buFont typeface="Century Gothic"/>
              <a:buNone/>
              <a:defRPr sz="26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0" name="Google Shape;170;p17"/>
          <p:cNvSpPr txBox="1">
            <a:spLocks noGrp="1"/>
          </p:cNvSpPr>
          <p:nvPr>
            <p:ph type="body" idx="1"/>
          </p:nvPr>
        </p:nvSpPr>
        <p:spPr>
          <a:xfrm>
            <a:off x="381094" y="3733800"/>
            <a:ext cx="6179566" cy="23923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00"/>
              </a:spcBef>
              <a:spcAft>
                <a:spcPts val="0"/>
              </a:spcAft>
              <a:buClr>
                <a:schemeClr val="accent1"/>
              </a:buClr>
              <a:buSzPts val="105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600"/>
              </a:spcBef>
              <a:spcAft>
                <a:spcPts val="0"/>
              </a:spcAft>
              <a:buClr>
                <a:srgbClr val="9EE745"/>
              </a:buClr>
              <a:buSzPts val="900"/>
              <a:buFont typeface="Noto Sans Symbols"/>
              <a:buNone/>
              <a:defRPr sz="1200" b="0" i="0" u="none" strike="noStrike" cap="none">
                <a:solidFill>
                  <a:srgbClr val="FEFDFA"/>
                </a:solidFill>
                <a:latin typeface="Century Gothic"/>
                <a:ea typeface="Century Gothic"/>
                <a:cs typeface="Century Gothic"/>
                <a:sym typeface="Century Gothic"/>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FEFDFA"/>
                </a:solidFill>
                <a:latin typeface="Century Gothic"/>
                <a:ea typeface="Century Gothic"/>
                <a:cs typeface="Century Gothic"/>
                <a:sym typeface="Century Gothic"/>
              </a:defRPr>
            </a:lvl3pPr>
            <a:lvl4pPr marL="1828800" marR="0" lvl="3" indent="-228600" algn="l" rtl="0">
              <a:spcBef>
                <a:spcPts val="600"/>
              </a:spcBef>
              <a:spcAft>
                <a:spcPts val="0"/>
              </a:spcAft>
              <a:buClr>
                <a:srgbClr val="9EE745"/>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5pPr>
            <a:lvl6pPr marL="2743200" marR="0" lvl="5" indent="-228600" algn="l" rtl="0">
              <a:spcBef>
                <a:spcPts val="180"/>
              </a:spcBef>
              <a:spcAft>
                <a:spcPts val="0"/>
              </a:spcAft>
              <a:buClr>
                <a:srgbClr val="9EE745"/>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7pPr>
            <a:lvl8pPr marL="3657600" marR="0" lvl="7" indent="-228600" algn="l" rtl="0">
              <a:spcBef>
                <a:spcPts val="180"/>
              </a:spcBef>
              <a:spcAft>
                <a:spcPts val="0"/>
              </a:spcAft>
              <a:buClr>
                <a:srgbClr val="9EE745"/>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9pPr>
          </a:lstStyle>
          <a:p>
            <a:endParaRPr/>
          </a:p>
        </p:txBody>
      </p:sp>
      <p:sp>
        <p:nvSpPr>
          <p:cNvPr id="171" name="Google Shape;171;p17"/>
          <p:cNvSpPr txBox="1">
            <a:spLocks noGrp="1"/>
          </p:cNvSpPr>
          <p:nvPr>
            <p:ph type="dt" idx="10"/>
          </p:nvPr>
        </p:nvSpPr>
        <p:spPr>
          <a:xfrm>
            <a:off x="5212262" y="6235607"/>
            <a:ext cx="1348398"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1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72" name="Google Shape;172;p17"/>
          <p:cNvSpPr txBox="1">
            <a:spLocks noGrp="1"/>
          </p:cNvSpPr>
          <p:nvPr>
            <p:ph type="ftr" idx="11"/>
          </p:nvPr>
        </p:nvSpPr>
        <p:spPr>
          <a:xfrm>
            <a:off x="381095" y="6235607"/>
            <a:ext cx="4648105"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73" name="Google Shape;173;p17"/>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Century Gothic"/>
                <a:ea typeface="Century Gothic"/>
                <a:cs typeface="Century Gothic"/>
                <a:sym typeface="Century Gothic"/>
              </a:defRPr>
            </a:lvl1pPr>
            <a:lvl2pPr marL="0" marR="0" lvl="1" indent="0" algn="r" rtl="0">
              <a:spcBef>
                <a:spcPts val="0"/>
              </a:spcBef>
              <a:buNone/>
              <a:defRPr sz="1400">
                <a:solidFill>
                  <a:schemeClr val="lt1"/>
                </a:solidFill>
                <a:latin typeface="Century Gothic"/>
                <a:ea typeface="Century Gothic"/>
                <a:cs typeface="Century Gothic"/>
                <a:sym typeface="Century Gothic"/>
              </a:defRPr>
            </a:lvl2pPr>
            <a:lvl3pPr marL="0" marR="0" lvl="2" indent="0" algn="r" rtl="0">
              <a:spcBef>
                <a:spcPts val="0"/>
              </a:spcBef>
              <a:buNone/>
              <a:defRPr sz="1400">
                <a:solidFill>
                  <a:schemeClr val="lt1"/>
                </a:solidFill>
                <a:latin typeface="Century Gothic"/>
                <a:ea typeface="Century Gothic"/>
                <a:cs typeface="Century Gothic"/>
                <a:sym typeface="Century Gothic"/>
              </a:defRPr>
            </a:lvl3pPr>
            <a:lvl4pPr marL="0" marR="0" lvl="3" indent="0" algn="r" rtl="0">
              <a:spcBef>
                <a:spcPts val="0"/>
              </a:spcBef>
              <a:buNone/>
              <a:defRPr sz="1400">
                <a:solidFill>
                  <a:schemeClr val="lt1"/>
                </a:solidFill>
                <a:latin typeface="Century Gothic"/>
                <a:ea typeface="Century Gothic"/>
                <a:cs typeface="Century Gothic"/>
                <a:sym typeface="Century Gothic"/>
              </a:defRPr>
            </a:lvl4pPr>
            <a:lvl5pPr marL="0" marR="0" lvl="4" indent="0" algn="r" rtl="0">
              <a:spcBef>
                <a:spcPts val="0"/>
              </a:spcBef>
              <a:buNone/>
              <a:defRPr sz="1400">
                <a:solidFill>
                  <a:schemeClr val="lt1"/>
                </a:solidFill>
                <a:latin typeface="Century Gothic"/>
                <a:ea typeface="Century Gothic"/>
                <a:cs typeface="Century Gothic"/>
                <a:sym typeface="Century Gothic"/>
              </a:defRPr>
            </a:lvl5pPr>
            <a:lvl6pPr marL="0" marR="0" lvl="5" indent="0" algn="r" rtl="0">
              <a:spcBef>
                <a:spcPts val="0"/>
              </a:spcBef>
              <a:buNone/>
              <a:defRPr sz="1400">
                <a:solidFill>
                  <a:schemeClr val="lt1"/>
                </a:solidFill>
                <a:latin typeface="Century Gothic"/>
                <a:ea typeface="Century Gothic"/>
                <a:cs typeface="Century Gothic"/>
                <a:sym typeface="Century Gothic"/>
              </a:defRPr>
            </a:lvl6pPr>
            <a:lvl7pPr marL="0" marR="0" lvl="6" indent="0" algn="r" rtl="0">
              <a:spcBef>
                <a:spcPts val="0"/>
              </a:spcBef>
              <a:buNone/>
              <a:defRPr sz="1400">
                <a:solidFill>
                  <a:schemeClr val="lt1"/>
                </a:solidFill>
                <a:latin typeface="Century Gothic"/>
                <a:ea typeface="Century Gothic"/>
                <a:cs typeface="Century Gothic"/>
                <a:sym typeface="Century Gothic"/>
              </a:defRPr>
            </a:lvl7pPr>
            <a:lvl8pPr marL="0" marR="0" lvl="7" indent="0" algn="r" rtl="0">
              <a:spcBef>
                <a:spcPts val="0"/>
              </a:spcBef>
              <a:buNone/>
              <a:defRPr sz="1400">
                <a:solidFill>
                  <a:schemeClr val="lt1"/>
                </a:solidFill>
                <a:latin typeface="Century Gothic"/>
                <a:ea typeface="Century Gothic"/>
                <a:cs typeface="Century Gothic"/>
                <a:sym typeface="Century Gothic"/>
              </a:defRPr>
            </a:lvl8pPr>
            <a:lvl9pPr marL="0" marR="0" lvl="8" indent="0" algn="r" rtl="0">
              <a:spcBef>
                <a:spcPts val="0"/>
              </a:spcBef>
              <a:buNone/>
              <a:defRPr sz="1400">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174" name="Google Shape;174;p17"/>
          <p:cNvSpPr txBox="1"/>
          <p:nvPr/>
        </p:nvSpPr>
        <p:spPr>
          <a:xfrm>
            <a:off x="424891" y="174812"/>
            <a:ext cx="413309" cy="8309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5400" b="1">
                <a:solidFill>
                  <a:srgbClr val="9EE745"/>
                </a:solidFill>
                <a:latin typeface="Century Gothic"/>
                <a:ea typeface="Century Gothic"/>
                <a:cs typeface="Century Gothic"/>
                <a:sym typeface="Century Gothic"/>
              </a:rPr>
              <a:t>+</a:t>
            </a:r>
            <a:endParaRPr/>
          </a:p>
        </p:txBody>
      </p:sp>
      <p:sp>
        <p:nvSpPr>
          <p:cNvPr id="175" name="Google Shape;175;p17"/>
          <p:cNvSpPr/>
          <p:nvPr/>
        </p:nvSpPr>
        <p:spPr>
          <a:xfrm>
            <a:off x="6802438" y="228600"/>
            <a:ext cx="2057400" cy="203911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76" name="Google Shape;176;p17"/>
          <p:cNvSpPr>
            <a:spLocks noGrp="1"/>
          </p:cNvSpPr>
          <p:nvPr>
            <p:ph type="pic" idx="2"/>
          </p:nvPr>
        </p:nvSpPr>
        <p:spPr>
          <a:xfrm>
            <a:off x="6802438" y="2374940"/>
            <a:ext cx="2057400" cy="2039112"/>
          </a:xfrm>
          <a:prstGeom prst="rect">
            <a:avLst/>
          </a:prstGeom>
          <a:noFill/>
          <a:ln>
            <a:noFill/>
          </a:ln>
        </p:spPr>
        <p:txBody>
          <a:bodyPr spcFirstLastPara="1" wrap="square" lIns="91425" tIns="91425" rIns="91425" bIns="91425" anchor="t" anchorCtr="0">
            <a:noAutofit/>
          </a:bodyPr>
          <a:lstStyle>
            <a:lvl1pPr marR="0" lvl="0" algn="l" rtl="0">
              <a:spcBef>
                <a:spcPts val="2000"/>
              </a:spcBef>
              <a:spcAft>
                <a:spcPts val="0"/>
              </a:spcAft>
              <a:buClr>
                <a:schemeClr val="accent1"/>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1pPr>
            <a:lvl2pPr marR="0" lvl="1"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R="0" lvl="3"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R="0" lvl="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R="0" lvl="7"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endParaRPr/>
          </a:p>
        </p:txBody>
      </p:sp>
      <p:sp>
        <p:nvSpPr>
          <p:cNvPr id="177" name="Google Shape;177;p17"/>
          <p:cNvSpPr>
            <a:spLocks noGrp="1"/>
          </p:cNvSpPr>
          <p:nvPr>
            <p:ph type="pic" idx="3"/>
          </p:nvPr>
        </p:nvSpPr>
        <p:spPr>
          <a:xfrm>
            <a:off x="6802438" y="4535424"/>
            <a:ext cx="2057400" cy="2039112"/>
          </a:xfrm>
          <a:prstGeom prst="rect">
            <a:avLst/>
          </a:prstGeom>
          <a:noFill/>
          <a:ln>
            <a:noFill/>
          </a:ln>
        </p:spPr>
        <p:txBody>
          <a:bodyPr spcFirstLastPara="1" wrap="square" lIns="91425" tIns="91425" rIns="91425" bIns="91425" anchor="t" anchorCtr="0">
            <a:noAutofit/>
          </a:bodyPr>
          <a:lstStyle>
            <a:lvl1pPr marR="0" lvl="0" algn="l" rtl="0">
              <a:spcBef>
                <a:spcPts val="2000"/>
              </a:spcBef>
              <a:spcAft>
                <a:spcPts val="0"/>
              </a:spcAft>
              <a:buClr>
                <a:schemeClr val="accent1"/>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1pPr>
            <a:lvl2pPr marR="0" lvl="1"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R="0" lvl="3"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R="0" lvl="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R="0" lvl="7"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 Pictures with Caption">
  <p:cSld name="3 Pictures with Caption">
    <p:spTree>
      <p:nvGrpSpPr>
        <p:cNvPr id="1" name="Shape 178"/>
        <p:cNvGrpSpPr/>
        <p:nvPr/>
      </p:nvGrpSpPr>
      <p:grpSpPr>
        <a:xfrm>
          <a:off x="0" y="0"/>
          <a:ext cx="0" cy="0"/>
          <a:chOff x="0" y="0"/>
          <a:chExt cx="0" cy="0"/>
        </a:xfrm>
      </p:grpSpPr>
      <p:sp>
        <p:nvSpPr>
          <p:cNvPr id="179" name="Google Shape;179;p18"/>
          <p:cNvSpPr/>
          <p:nvPr/>
        </p:nvSpPr>
        <p:spPr>
          <a:xfrm>
            <a:off x="282575" y="228600"/>
            <a:ext cx="4235450" cy="63452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80" name="Google Shape;180;p18"/>
          <p:cNvSpPr txBox="1">
            <a:spLocks noGrp="1"/>
          </p:cNvSpPr>
          <p:nvPr>
            <p:ph type="title"/>
          </p:nvPr>
        </p:nvSpPr>
        <p:spPr>
          <a:xfrm>
            <a:off x="380554" y="2571750"/>
            <a:ext cx="4016633" cy="116205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Clr>
                <a:schemeClr val="lt1"/>
              </a:buClr>
              <a:buSzPts val="2600"/>
              <a:buFont typeface="Century Gothic"/>
              <a:buNone/>
              <a:defRPr sz="26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1" name="Google Shape;181;p18"/>
          <p:cNvSpPr txBox="1">
            <a:spLocks noGrp="1"/>
          </p:cNvSpPr>
          <p:nvPr>
            <p:ph type="body" idx="1"/>
          </p:nvPr>
        </p:nvSpPr>
        <p:spPr>
          <a:xfrm>
            <a:off x="381094" y="3733800"/>
            <a:ext cx="4015304" cy="23923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00"/>
              </a:spcBef>
              <a:spcAft>
                <a:spcPts val="0"/>
              </a:spcAft>
              <a:buClr>
                <a:schemeClr val="accent1"/>
              </a:buClr>
              <a:buSzPts val="105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600"/>
              </a:spcBef>
              <a:spcAft>
                <a:spcPts val="0"/>
              </a:spcAft>
              <a:buClr>
                <a:srgbClr val="9EE745"/>
              </a:buClr>
              <a:buSzPts val="900"/>
              <a:buFont typeface="Noto Sans Symbols"/>
              <a:buNone/>
              <a:defRPr sz="1200" b="0" i="0" u="none" strike="noStrike" cap="none">
                <a:solidFill>
                  <a:srgbClr val="FEFDFA"/>
                </a:solidFill>
                <a:latin typeface="Century Gothic"/>
                <a:ea typeface="Century Gothic"/>
                <a:cs typeface="Century Gothic"/>
                <a:sym typeface="Century Gothic"/>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FEFDFA"/>
                </a:solidFill>
                <a:latin typeface="Century Gothic"/>
                <a:ea typeface="Century Gothic"/>
                <a:cs typeface="Century Gothic"/>
                <a:sym typeface="Century Gothic"/>
              </a:defRPr>
            </a:lvl3pPr>
            <a:lvl4pPr marL="1828800" marR="0" lvl="3" indent="-228600" algn="l" rtl="0">
              <a:spcBef>
                <a:spcPts val="600"/>
              </a:spcBef>
              <a:spcAft>
                <a:spcPts val="0"/>
              </a:spcAft>
              <a:buClr>
                <a:srgbClr val="9EE745"/>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5pPr>
            <a:lvl6pPr marL="2743200" marR="0" lvl="5" indent="-228600" algn="l" rtl="0">
              <a:spcBef>
                <a:spcPts val="180"/>
              </a:spcBef>
              <a:spcAft>
                <a:spcPts val="0"/>
              </a:spcAft>
              <a:buClr>
                <a:srgbClr val="9EE745"/>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7pPr>
            <a:lvl8pPr marL="3657600" marR="0" lvl="7" indent="-228600" algn="l" rtl="0">
              <a:spcBef>
                <a:spcPts val="180"/>
              </a:spcBef>
              <a:spcAft>
                <a:spcPts val="0"/>
              </a:spcAft>
              <a:buClr>
                <a:srgbClr val="9EE745"/>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9pPr>
          </a:lstStyle>
          <a:p>
            <a:endParaRPr/>
          </a:p>
        </p:txBody>
      </p:sp>
      <p:sp>
        <p:nvSpPr>
          <p:cNvPr id="182" name="Google Shape;182;p18"/>
          <p:cNvSpPr txBox="1">
            <a:spLocks noGrp="1"/>
          </p:cNvSpPr>
          <p:nvPr>
            <p:ph type="dt" idx="10"/>
          </p:nvPr>
        </p:nvSpPr>
        <p:spPr>
          <a:xfrm>
            <a:off x="3048000" y="6235607"/>
            <a:ext cx="1348398"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1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83" name="Google Shape;183;p18"/>
          <p:cNvSpPr txBox="1">
            <a:spLocks noGrp="1"/>
          </p:cNvSpPr>
          <p:nvPr>
            <p:ph type="ftr" idx="11"/>
          </p:nvPr>
        </p:nvSpPr>
        <p:spPr>
          <a:xfrm>
            <a:off x="381095" y="6235607"/>
            <a:ext cx="2590705"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84" name="Google Shape;184;p18"/>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Century Gothic"/>
                <a:ea typeface="Century Gothic"/>
                <a:cs typeface="Century Gothic"/>
                <a:sym typeface="Century Gothic"/>
              </a:defRPr>
            </a:lvl1pPr>
            <a:lvl2pPr marL="0" marR="0" lvl="1" indent="0" algn="r" rtl="0">
              <a:spcBef>
                <a:spcPts val="0"/>
              </a:spcBef>
              <a:buNone/>
              <a:defRPr sz="1400">
                <a:solidFill>
                  <a:schemeClr val="lt1"/>
                </a:solidFill>
                <a:latin typeface="Century Gothic"/>
                <a:ea typeface="Century Gothic"/>
                <a:cs typeface="Century Gothic"/>
                <a:sym typeface="Century Gothic"/>
              </a:defRPr>
            </a:lvl2pPr>
            <a:lvl3pPr marL="0" marR="0" lvl="2" indent="0" algn="r" rtl="0">
              <a:spcBef>
                <a:spcPts val="0"/>
              </a:spcBef>
              <a:buNone/>
              <a:defRPr sz="1400">
                <a:solidFill>
                  <a:schemeClr val="lt1"/>
                </a:solidFill>
                <a:latin typeface="Century Gothic"/>
                <a:ea typeface="Century Gothic"/>
                <a:cs typeface="Century Gothic"/>
                <a:sym typeface="Century Gothic"/>
              </a:defRPr>
            </a:lvl3pPr>
            <a:lvl4pPr marL="0" marR="0" lvl="3" indent="0" algn="r" rtl="0">
              <a:spcBef>
                <a:spcPts val="0"/>
              </a:spcBef>
              <a:buNone/>
              <a:defRPr sz="1400">
                <a:solidFill>
                  <a:schemeClr val="lt1"/>
                </a:solidFill>
                <a:latin typeface="Century Gothic"/>
                <a:ea typeface="Century Gothic"/>
                <a:cs typeface="Century Gothic"/>
                <a:sym typeface="Century Gothic"/>
              </a:defRPr>
            </a:lvl4pPr>
            <a:lvl5pPr marL="0" marR="0" lvl="4" indent="0" algn="r" rtl="0">
              <a:spcBef>
                <a:spcPts val="0"/>
              </a:spcBef>
              <a:buNone/>
              <a:defRPr sz="1400">
                <a:solidFill>
                  <a:schemeClr val="lt1"/>
                </a:solidFill>
                <a:latin typeface="Century Gothic"/>
                <a:ea typeface="Century Gothic"/>
                <a:cs typeface="Century Gothic"/>
                <a:sym typeface="Century Gothic"/>
              </a:defRPr>
            </a:lvl5pPr>
            <a:lvl6pPr marL="0" marR="0" lvl="5" indent="0" algn="r" rtl="0">
              <a:spcBef>
                <a:spcPts val="0"/>
              </a:spcBef>
              <a:buNone/>
              <a:defRPr sz="1400">
                <a:solidFill>
                  <a:schemeClr val="lt1"/>
                </a:solidFill>
                <a:latin typeface="Century Gothic"/>
                <a:ea typeface="Century Gothic"/>
                <a:cs typeface="Century Gothic"/>
                <a:sym typeface="Century Gothic"/>
              </a:defRPr>
            </a:lvl6pPr>
            <a:lvl7pPr marL="0" marR="0" lvl="6" indent="0" algn="r" rtl="0">
              <a:spcBef>
                <a:spcPts val="0"/>
              </a:spcBef>
              <a:buNone/>
              <a:defRPr sz="1400">
                <a:solidFill>
                  <a:schemeClr val="lt1"/>
                </a:solidFill>
                <a:latin typeface="Century Gothic"/>
                <a:ea typeface="Century Gothic"/>
                <a:cs typeface="Century Gothic"/>
                <a:sym typeface="Century Gothic"/>
              </a:defRPr>
            </a:lvl7pPr>
            <a:lvl8pPr marL="0" marR="0" lvl="7" indent="0" algn="r" rtl="0">
              <a:spcBef>
                <a:spcPts val="0"/>
              </a:spcBef>
              <a:buNone/>
              <a:defRPr sz="1400">
                <a:solidFill>
                  <a:schemeClr val="lt1"/>
                </a:solidFill>
                <a:latin typeface="Century Gothic"/>
                <a:ea typeface="Century Gothic"/>
                <a:cs typeface="Century Gothic"/>
                <a:sym typeface="Century Gothic"/>
              </a:defRPr>
            </a:lvl8pPr>
            <a:lvl9pPr marL="0" marR="0" lvl="8" indent="0" algn="r" rtl="0">
              <a:spcBef>
                <a:spcPts val="0"/>
              </a:spcBef>
              <a:buNone/>
              <a:defRPr sz="1400">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185" name="Google Shape;185;p18"/>
          <p:cNvSpPr txBox="1"/>
          <p:nvPr/>
        </p:nvSpPr>
        <p:spPr>
          <a:xfrm>
            <a:off x="424891" y="174812"/>
            <a:ext cx="413309" cy="8309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5400" b="1">
                <a:solidFill>
                  <a:srgbClr val="9EE745"/>
                </a:solidFill>
                <a:latin typeface="Century Gothic"/>
                <a:ea typeface="Century Gothic"/>
                <a:cs typeface="Century Gothic"/>
                <a:sym typeface="Century Gothic"/>
              </a:rPr>
              <a:t>+</a:t>
            </a:r>
            <a:endParaRPr/>
          </a:p>
        </p:txBody>
      </p:sp>
      <p:sp>
        <p:nvSpPr>
          <p:cNvPr id="186" name="Google Shape;186;p18"/>
          <p:cNvSpPr/>
          <p:nvPr/>
        </p:nvSpPr>
        <p:spPr>
          <a:xfrm>
            <a:off x="6802438" y="228600"/>
            <a:ext cx="2057400" cy="203911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87" name="Google Shape;187;p18"/>
          <p:cNvSpPr/>
          <p:nvPr/>
        </p:nvSpPr>
        <p:spPr>
          <a:xfrm>
            <a:off x="4624388" y="4534726"/>
            <a:ext cx="2057400" cy="203911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88" name="Google Shape;188;p18"/>
          <p:cNvSpPr>
            <a:spLocks noGrp="1"/>
          </p:cNvSpPr>
          <p:nvPr>
            <p:ph type="pic" idx="2"/>
          </p:nvPr>
        </p:nvSpPr>
        <p:spPr>
          <a:xfrm>
            <a:off x="4624388" y="228600"/>
            <a:ext cx="2057400" cy="2039112"/>
          </a:xfrm>
          <a:prstGeom prst="rect">
            <a:avLst/>
          </a:prstGeom>
          <a:noFill/>
          <a:ln>
            <a:noFill/>
          </a:ln>
        </p:spPr>
        <p:txBody>
          <a:bodyPr spcFirstLastPara="1" wrap="square" lIns="91425" tIns="91425" rIns="91425" bIns="91425" anchor="t" anchorCtr="0">
            <a:noAutofit/>
          </a:bodyPr>
          <a:lstStyle>
            <a:lvl1pPr marR="0" lvl="0" algn="l" rtl="0">
              <a:spcBef>
                <a:spcPts val="2000"/>
              </a:spcBef>
              <a:spcAft>
                <a:spcPts val="0"/>
              </a:spcAft>
              <a:buClr>
                <a:schemeClr val="accent1"/>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1pPr>
            <a:lvl2pPr marR="0" lvl="1"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R="0" lvl="3"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R="0" lvl="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R="0" lvl="7"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endParaRPr/>
          </a:p>
        </p:txBody>
      </p:sp>
      <p:sp>
        <p:nvSpPr>
          <p:cNvPr id="189" name="Google Shape;189;p18"/>
          <p:cNvSpPr>
            <a:spLocks noGrp="1"/>
          </p:cNvSpPr>
          <p:nvPr>
            <p:ph type="pic" idx="3"/>
          </p:nvPr>
        </p:nvSpPr>
        <p:spPr>
          <a:xfrm>
            <a:off x="4624388" y="2381663"/>
            <a:ext cx="2057400" cy="2039112"/>
          </a:xfrm>
          <a:prstGeom prst="rect">
            <a:avLst/>
          </a:prstGeom>
          <a:noFill/>
          <a:ln>
            <a:noFill/>
          </a:ln>
        </p:spPr>
        <p:txBody>
          <a:bodyPr spcFirstLastPara="1" wrap="square" lIns="91425" tIns="91425" rIns="91425" bIns="91425" anchor="t" anchorCtr="0">
            <a:noAutofit/>
          </a:bodyPr>
          <a:lstStyle>
            <a:lvl1pPr marR="0" lvl="0" algn="l" rtl="0">
              <a:spcBef>
                <a:spcPts val="2000"/>
              </a:spcBef>
              <a:spcAft>
                <a:spcPts val="0"/>
              </a:spcAft>
              <a:buClr>
                <a:schemeClr val="accent1"/>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1pPr>
            <a:lvl2pPr marR="0" lvl="1"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R="0" lvl="3"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R="0" lvl="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R="0" lvl="7"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endParaRPr/>
          </a:p>
        </p:txBody>
      </p:sp>
      <p:sp>
        <p:nvSpPr>
          <p:cNvPr id="190" name="Google Shape;190;p18"/>
          <p:cNvSpPr>
            <a:spLocks noGrp="1"/>
          </p:cNvSpPr>
          <p:nvPr>
            <p:ph type="pic" idx="4"/>
          </p:nvPr>
        </p:nvSpPr>
        <p:spPr>
          <a:xfrm>
            <a:off x="6803136" y="2381662"/>
            <a:ext cx="2057400" cy="4187952"/>
          </a:xfrm>
          <a:prstGeom prst="rect">
            <a:avLst/>
          </a:prstGeom>
          <a:noFill/>
          <a:ln>
            <a:noFill/>
          </a:ln>
        </p:spPr>
        <p:txBody>
          <a:bodyPr spcFirstLastPara="1" wrap="square" lIns="91425" tIns="91425" rIns="91425" bIns="91425" anchor="t" anchorCtr="0">
            <a:noAutofit/>
          </a:bodyPr>
          <a:lstStyle>
            <a:lvl1pPr marR="0" lvl="0" algn="l" rtl="0">
              <a:spcBef>
                <a:spcPts val="2000"/>
              </a:spcBef>
              <a:spcAft>
                <a:spcPts val="0"/>
              </a:spcAft>
              <a:buClr>
                <a:schemeClr val="accent1"/>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1pPr>
            <a:lvl2pPr marR="0" lvl="1"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R="0" lvl="3"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R="0" lvl="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R="0" lvl="7"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 Pictures with Caption, Alt.">
  <p:cSld name="3 Pictures with Caption, Alt.">
    <p:spTree>
      <p:nvGrpSpPr>
        <p:cNvPr id="1" name="Shape 191"/>
        <p:cNvGrpSpPr/>
        <p:nvPr/>
      </p:nvGrpSpPr>
      <p:grpSpPr>
        <a:xfrm>
          <a:off x="0" y="0"/>
          <a:ext cx="0" cy="0"/>
          <a:chOff x="0" y="0"/>
          <a:chExt cx="0" cy="0"/>
        </a:xfrm>
      </p:grpSpPr>
      <p:sp>
        <p:nvSpPr>
          <p:cNvPr id="192" name="Google Shape;192;p19"/>
          <p:cNvSpPr/>
          <p:nvPr/>
        </p:nvSpPr>
        <p:spPr>
          <a:xfrm>
            <a:off x="8166847" y="282573"/>
            <a:ext cx="685800" cy="30221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93" name="Google Shape;193;p19"/>
          <p:cNvSpPr txBox="1">
            <a:spLocks noGrp="1"/>
          </p:cNvSpPr>
          <p:nvPr>
            <p:ph type="title"/>
          </p:nvPr>
        </p:nvSpPr>
        <p:spPr>
          <a:xfrm>
            <a:off x="4953000" y="3124200"/>
            <a:ext cx="3108960" cy="871538"/>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Clr>
                <a:schemeClr val="accent1"/>
              </a:buClr>
              <a:buSzPts val="2600"/>
              <a:buFont typeface="Century Gothic"/>
              <a:buNone/>
              <a:defRPr sz="2600" b="0"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4" name="Google Shape;194;p19"/>
          <p:cNvSpPr>
            <a:spLocks noGrp="1"/>
          </p:cNvSpPr>
          <p:nvPr>
            <p:ph type="pic" idx="2"/>
          </p:nvPr>
        </p:nvSpPr>
        <p:spPr>
          <a:xfrm>
            <a:off x="277905" y="2365248"/>
            <a:ext cx="4240119" cy="4187952"/>
          </a:xfrm>
          <a:prstGeom prst="rect">
            <a:avLst/>
          </a:prstGeom>
          <a:noFill/>
          <a:ln>
            <a:noFill/>
          </a:ln>
        </p:spPr>
        <p:txBody>
          <a:bodyPr spcFirstLastPara="1" wrap="square" lIns="91425" tIns="91425" rIns="91425" bIns="91425" anchor="t" anchorCtr="0">
            <a:noAutofit/>
          </a:bodyPr>
          <a:lstStyle>
            <a:lvl1pPr marR="0" lvl="0" algn="l" rtl="0">
              <a:spcBef>
                <a:spcPts val="2000"/>
              </a:spcBef>
              <a:spcAft>
                <a:spcPts val="0"/>
              </a:spcAft>
              <a:buClr>
                <a:schemeClr val="accent1"/>
              </a:buClr>
              <a:buSzPts val="2400"/>
              <a:buFont typeface="Noto Sans Symbols"/>
              <a:buNone/>
              <a:defRPr sz="3200" b="0" i="0" u="none" strike="noStrike" cap="none">
                <a:solidFill>
                  <a:srgbClr val="FEFDFA"/>
                </a:solidFill>
                <a:latin typeface="Century Gothic"/>
                <a:ea typeface="Century Gothic"/>
                <a:cs typeface="Century Gothic"/>
                <a:sym typeface="Century Gothic"/>
              </a:defRPr>
            </a:lvl1pPr>
            <a:lvl2pPr marR="0" lvl="1" algn="l" rtl="0">
              <a:spcBef>
                <a:spcPts val="600"/>
              </a:spcBef>
              <a:spcAft>
                <a:spcPts val="0"/>
              </a:spcAft>
              <a:buClr>
                <a:srgbClr val="9EE745"/>
              </a:buClr>
              <a:buSzPts val="2100"/>
              <a:buFont typeface="Noto Sans Symbols"/>
              <a:buNone/>
              <a:defRPr sz="2800" b="0" i="0" u="none" strike="noStrike" cap="none">
                <a:solidFill>
                  <a:srgbClr val="FEFDFA"/>
                </a:solidFill>
                <a:latin typeface="Century Gothic"/>
                <a:ea typeface="Century Gothic"/>
                <a:cs typeface="Century Gothic"/>
                <a:sym typeface="Century Gothic"/>
              </a:defRPr>
            </a:lvl2pPr>
            <a:lvl3pPr marR="0" lvl="2" algn="l" rtl="0">
              <a:spcBef>
                <a:spcPts val="600"/>
              </a:spcBef>
              <a:spcAft>
                <a:spcPts val="0"/>
              </a:spcAft>
              <a:buClr>
                <a:schemeClr val="accent1"/>
              </a:buClr>
              <a:buSzPts val="1800"/>
              <a:buFont typeface="Noto Sans Symbols"/>
              <a:buNone/>
              <a:defRPr sz="2400" b="0" i="0" u="none" strike="noStrike" cap="none">
                <a:solidFill>
                  <a:srgbClr val="FEFDFA"/>
                </a:solidFill>
                <a:latin typeface="Century Gothic"/>
                <a:ea typeface="Century Gothic"/>
                <a:cs typeface="Century Gothic"/>
                <a:sym typeface="Century Gothic"/>
              </a:defRPr>
            </a:lvl3pPr>
            <a:lvl4pPr marR="0" lvl="3" algn="l" rtl="0">
              <a:spcBef>
                <a:spcPts val="600"/>
              </a:spcBef>
              <a:spcAft>
                <a:spcPts val="0"/>
              </a:spcAft>
              <a:buClr>
                <a:srgbClr val="9EE745"/>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4pPr>
            <a:lvl5pPr marR="0" lvl="4" algn="l" rtl="0">
              <a:spcBef>
                <a:spcPts val="600"/>
              </a:spcBef>
              <a:spcAft>
                <a:spcPts val="0"/>
              </a:spcAft>
              <a:buClr>
                <a:schemeClr val="accent1"/>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5pPr>
            <a:lvl6pPr marR="0" lvl="5" algn="l" rtl="0">
              <a:spcBef>
                <a:spcPts val="400"/>
              </a:spcBef>
              <a:spcAft>
                <a:spcPts val="0"/>
              </a:spcAft>
              <a:buClr>
                <a:srgbClr val="9EE745"/>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6pPr>
            <a:lvl7pPr marR="0" lvl="6" algn="l" rtl="0">
              <a:spcBef>
                <a:spcPts val="400"/>
              </a:spcBef>
              <a:spcAft>
                <a:spcPts val="0"/>
              </a:spcAft>
              <a:buClr>
                <a:schemeClr val="accent1"/>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7pPr>
            <a:lvl8pPr marR="0" lvl="7" algn="l" rtl="0">
              <a:spcBef>
                <a:spcPts val="400"/>
              </a:spcBef>
              <a:spcAft>
                <a:spcPts val="0"/>
              </a:spcAft>
              <a:buClr>
                <a:srgbClr val="9EE745"/>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8pPr>
            <a:lvl9pPr marR="0" lvl="8" algn="l" rtl="0">
              <a:spcBef>
                <a:spcPts val="400"/>
              </a:spcBef>
              <a:spcAft>
                <a:spcPts val="0"/>
              </a:spcAft>
              <a:buClr>
                <a:schemeClr val="accent1"/>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9pPr>
          </a:lstStyle>
          <a:p>
            <a:endParaRPr/>
          </a:p>
        </p:txBody>
      </p:sp>
      <p:sp>
        <p:nvSpPr>
          <p:cNvPr id="195" name="Google Shape;195;p19"/>
          <p:cNvSpPr txBox="1">
            <a:spLocks noGrp="1"/>
          </p:cNvSpPr>
          <p:nvPr>
            <p:ph type="body" idx="1"/>
          </p:nvPr>
        </p:nvSpPr>
        <p:spPr>
          <a:xfrm>
            <a:off x="4953000" y="3995737"/>
            <a:ext cx="3108960" cy="2147888"/>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00"/>
              </a:spcBef>
              <a:spcAft>
                <a:spcPts val="0"/>
              </a:spcAft>
              <a:buClr>
                <a:schemeClr val="accent1"/>
              </a:buClr>
              <a:buSzPts val="1050"/>
              <a:buFont typeface="Noto Sans Symbols"/>
              <a:buNone/>
              <a:defRPr sz="1400" b="0" i="0" u="none" strike="noStrike" cap="none">
                <a:solidFill>
                  <a:srgbClr val="FEFDFA"/>
                </a:solidFill>
                <a:latin typeface="Century Gothic"/>
                <a:ea typeface="Century Gothic"/>
                <a:cs typeface="Century Gothic"/>
                <a:sym typeface="Century Gothic"/>
              </a:defRPr>
            </a:lvl1pPr>
            <a:lvl2pPr marL="914400" marR="0" lvl="1" indent="-228600" algn="l" rtl="0">
              <a:spcBef>
                <a:spcPts val="600"/>
              </a:spcBef>
              <a:spcAft>
                <a:spcPts val="0"/>
              </a:spcAft>
              <a:buClr>
                <a:srgbClr val="9EE745"/>
              </a:buClr>
              <a:buSzPts val="900"/>
              <a:buFont typeface="Noto Sans Symbols"/>
              <a:buNone/>
              <a:defRPr sz="1200" b="0" i="0" u="none" strike="noStrike" cap="none">
                <a:solidFill>
                  <a:srgbClr val="FEFDFA"/>
                </a:solidFill>
                <a:latin typeface="Century Gothic"/>
                <a:ea typeface="Century Gothic"/>
                <a:cs typeface="Century Gothic"/>
                <a:sym typeface="Century Gothic"/>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FEFDFA"/>
                </a:solidFill>
                <a:latin typeface="Century Gothic"/>
                <a:ea typeface="Century Gothic"/>
                <a:cs typeface="Century Gothic"/>
                <a:sym typeface="Century Gothic"/>
              </a:defRPr>
            </a:lvl3pPr>
            <a:lvl4pPr marL="1828800" marR="0" lvl="3" indent="-228600" algn="l" rtl="0">
              <a:spcBef>
                <a:spcPts val="600"/>
              </a:spcBef>
              <a:spcAft>
                <a:spcPts val="0"/>
              </a:spcAft>
              <a:buClr>
                <a:srgbClr val="9EE745"/>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5pPr>
            <a:lvl6pPr marL="2743200" marR="0" lvl="5" indent="-228600" algn="l" rtl="0">
              <a:spcBef>
                <a:spcPts val="180"/>
              </a:spcBef>
              <a:spcAft>
                <a:spcPts val="0"/>
              </a:spcAft>
              <a:buClr>
                <a:srgbClr val="9EE745"/>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7pPr>
            <a:lvl8pPr marL="3657600" marR="0" lvl="7" indent="-228600" algn="l" rtl="0">
              <a:spcBef>
                <a:spcPts val="180"/>
              </a:spcBef>
              <a:spcAft>
                <a:spcPts val="0"/>
              </a:spcAft>
              <a:buClr>
                <a:srgbClr val="9EE745"/>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9pPr>
          </a:lstStyle>
          <a:p>
            <a:endParaRPr/>
          </a:p>
        </p:txBody>
      </p:sp>
      <p:sp>
        <p:nvSpPr>
          <p:cNvPr id="196" name="Google Shape;196;p19"/>
          <p:cNvSpPr txBox="1">
            <a:spLocks noGrp="1"/>
          </p:cNvSpPr>
          <p:nvPr>
            <p:ph type="dt" idx="10"/>
          </p:nvPr>
        </p:nvSpPr>
        <p:spPr>
          <a:xfrm>
            <a:off x="7391399" y="6423585"/>
            <a:ext cx="1537447"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97" name="Google Shape;197;p19"/>
          <p:cNvSpPr txBox="1">
            <a:spLocks noGrp="1"/>
          </p:cNvSpPr>
          <p:nvPr>
            <p:ph type="ftr" idx="11"/>
          </p:nvPr>
        </p:nvSpPr>
        <p:spPr>
          <a:xfrm>
            <a:off x="4191000" y="6423585"/>
            <a:ext cx="3005138"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98" name="Google Shape;198;p19"/>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Century Gothic"/>
                <a:ea typeface="Century Gothic"/>
                <a:cs typeface="Century Gothic"/>
                <a:sym typeface="Century Gothic"/>
              </a:defRPr>
            </a:lvl1pPr>
            <a:lvl2pPr marL="0" marR="0" lvl="1" indent="0" algn="r" rtl="0">
              <a:spcBef>
                <a:spcPts val="0"/>
              </a:spcBef>
              <a:buNone/>
              <a:defRPr sz="1400">
                <a:solidFill>
                  <a:schemeClr val="lt1"/>
                </a:solidFill>
                <a:latin typeface="Century Gothic"/>
                <a:ea typeface="Century Gothic"/>
                <a:cs typeface="Century Gothic"/>
                <a:sym typeface="Century Gothic"/>
              </a:defRPr>
            </a:lvl2pPr>
            <a:lvl3pPr marL="0" marR="0" lvl="2" indent="0" algn="r" rtl="0">
              <a:spcBef>
                <a:spcPts val="0"/>
              </a:spcBef>
              <a:buNone/>
              <a:defRPr sz="1400">
                <a:solidFill>
                  <a:schemeClr val="lt1"/>
                </a:solidFill>
                <a:latin typeface="Century Gothic"/>
                <a:ea typeface="Century Gothic"/>
                <a:cs typeface="Century Gothic"/>
                <a:sym typeface="Century Gothic"/>
              </a:defRPr>
            </a:lvl3pPr>
            <a:lvl4pPr marL="0" marR="0" lvl="3" indent="0" algn="r" rtl="0">
              <a:spcBef>
                <a:spcPts val="0"/>
              </a:spcBef>
              <a:buNone/>
              <a:defRPr sz="1400">
                <a:solidFill>
                  <a:schemeClr val="lt1"/>
                </a:solidFill>
                <a:latin typeface="Century Gothic"/>
                <a:ea typeface="Century Gothic"/>
                <a:cs typeface="Century Gothic"/>
                <a:sym typeface="Century Gothic"/>
              </a:defRPr>
            </a:lvl4pPr>
            <a:lvl5pPr marL="0" marR="0" lvl="4" indent="0" algn="r" rtl="0">
              <a:spcBef>
                <a:spcPts val="0"/>
              </a:spcBef>
              <a:buNone/>
              <a:defRPr sz="1400">
                <a:solidFill>
                  <a:schemeClr val="lt1"/>
                </a:solidFill>
                <a:latin typeface="Century Gothic"/>
                <a:ea typeface="Century Gothic"/>
                <a:cs typeface="Century Gothic"/>
                <a:sym typeface="Century Gothic"/>
              </a:defRPr>
            </a:lvl5pPr>
            <a:lvl6pPr marL="0" marR="0" lvl="5" indent="0" algn="r" rtl="0">
              <a:spcBef>
                <a:spcPts val="0"/>
              </a:spcBef>
              <a:buNone/>
              <a:defRPr sz="1400">
                <a:solidFill>
                  <a:schemeClr val="lt1"/>
                </a:solidFill>
                <a:latin typeface="Century Gothic"/>
                <a:ea typeface="Century Gothic"/>
                <a:cs typeface="Century Gothic"/>
                <a:sym typeface="Century Gothic"/>
              </a:defRPr>
            </a:lvl6pPr>
            <a:lvl7pPr marL="0" marR="0" lvl="6" indent="0" algn="r" rtl="0">
              <a:spcBef>
                <a:spcPts val="0"/>
              </a:spcBef>
              <a:buNone/>
              <a:defRPr sz="1400">
                <a:solidFill>
                  <a:schemeClr val="lt1"/>
                </a:solidFill>
                <a:latin typeface="Century Gothic"/>
                <a:ea typeface="Century Gothic"/>
                <a:cs typeface="Century Gothic"/>
                <a:sym typeface="Century Gothic"/>
              </a:defRPr>
            </a:lvl7pPr>
            <a:lvl8pPr marL="0" marR="0" lvl="7" indent="0" algn="r" rtl="0">
              <a:spcBef>
                <a:spcPts val="0"/>
              </a:spcBef>
              <a:buNone/>
              <a:defRPr sz="1400">
                <a:solidFill>
                  <a:schemeClr val="lt1"/>
                </a:solidFill>
                <a:latin typeface="Century Gothic"/>
                <a:ea typeface="Century Gothic"/>
                <a:cs typeface="Century Gothic"/>
                <a:sym typeface="Century Gothic"/>
              </a:defRPr>
            </a:lvl8pPr>
            <a:lvl9pPr marL="0" marR="0" lvl="8" indent="0" algn="r" rtl="0">
              <a:spcBef>
                <a:spcPts val="0"/>
              </a:spcBef>
              <a:buNone/>
              <a:defRPr sz="1400">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199" name="Google Shape;199;p19"/>
          <p:cNvSpPr txBox="1"/>
          <p:nvPr/>
        </p:nvSpPr>
        <p:spPr>
          <a:xfrm>
            <a:off x="4750361" y="3370730"/>
            <a:ext cx="220568"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400" b="1">
                <a:solidFill>
                  <a:srgbClr val="9EE745"/>
                </a:solidFill>
                <a:latin typeface="Century Gothic"/>
                <a:ea typeface="Century Gothic"/>
                <a:cs typeface="Century Gothic"/>
                <a:sym typeface="Century Gothic"/>
              </a:rPr>
              <a:t>+ </a:t>
            </a:r>
            <a:endParaRPr/>
          </a:p>
        </p:txBody>
      </p:sp>
      <p:sp>
        <p:nvSpPr>
          <p:cNvPr id="200" name="Google Shape;200;p19"/>
          <p:cNvSpPr>
            <a:spLocks noGrp="1"/>
          </p:cNvSpPr>
          <p:nvPr>
            <p:ph type="pic" idx="3"/>
          </p:nvPr>
        </p:nvSpPr>
        <p:spPr>
          <a:xfrm>
            <a:off x="277905" y="228600"/>
            <a:ext cx="2057400" cy="2039112"/>
          </a:xfrm>
          <a:prstGeom prst="rect">
            <a:avLst/>
          </a:prstGeom>
          <a:noFill/>
          <a:ln>
            <a:noFill/>
          </a:ln>
        </p:spPr>
        <p:txBody>
          <a:bodyPr spcFirstLastPara="1" wrap="square" lIns="91425" tIns="91425" rIns="91425" bIns="91425" anchor="t" anchorCtr="0">
            <a:noAutofit/>
          </a:bodyPr>
          <a:lstStyle>
            <a:lvl1pPr marR="0" lvl="0" algn="l" rtl="0">
              <a:spcBef>
                <a:spcPts val="2000"/>
              </a:spcBef>
              <a:spcAft>
                <a:spcPts val="0"/>
              </a:spcAft>
              <a:buClr>
                <a:schemeClr val="accent1"/>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1pPr>
            <a:lvl2pPr marR="0" lvl="1"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R="0" lvl="3"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R="0" lvl="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R="0" lvl="7"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endParaRPr/>
          </a:p>
        </p:txBody>
      </p:sp>
      <p:sp>
        <p:nvSpPr>
          <p:cNvPr id="201" name="Google Shape;201;p19"/>
          <p:cNvSpPr>
            <a:spLocks noGrp="1"/>
          </p:cNvSpPr>
          <p:nvPr>
            <p:ph type="pic" idx="4"/>
          </p:nvPr>
        </p:nvSpPr>
        <p:spPr>
          <a:xfrm>
            <a:off x="2460625" y="228600"/>
            <a:ext cx="2057400" cy="2039112"/>
          </a:xfrm>
          <a:prstGeom prst="rect">
            <a:avLst/>
          </a:prstGeom>
          <a:noFill/>
          <a:ln>
            <a:noFill/>
          </a:ln>
        </p:spPr>
        <p:txBody>
          <a:bodyPr spcFirstLastPara="1" wrap="square" lIns="91425" tIns="91425" rIns="91425" bIns="91425" anchor="t" anchorCtr="0">
            <a:noAutofit/>
          </a:bodyPr>
          <a:lstStyle>
            <a:lvl1pPr marR="0" lvl="0" algn="l" rtl="0">
              <a:spcBef>
                <a:spcPts val="2000"/>
              </a:spcBef>
              <a:spcAft>
                <a:spcPts val="0"/>
              </a:spcAft>
              <a:buClr>
                <a:schemeClr val="accent1"/>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1pPr>
            <a:lvl2pPr marR="0" lvl="1"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R="0" lvl="3"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R="0" lvl="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R="0" lvl="7"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202"/>
        <p:cNvGrpSpPr/>
        <p:nvPr/>
      </p:nvGrpSpPr>
      <p:grpSpPr>
        <a:xfrm>
          <a:off x="0" y="0"/>
          <a:ext cx="0" cy="0"/>
          <a:chOff x="0" y="0"/>
          <a:chExt cx="0" cy="0"/>
        </a:xfrm>
      </p:grpSpPr>
      <p:sp>
        <p:nvSpPr>
          <p:cNvPr id="203" name="Google Shape;203;p20"/>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04" name="Google Shape;204;p20"/>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9EE745"/>
                </a:solidFill>
                <a:latin typeface="Century Gothic"/>
                <a:ea typeface="Century Gothic"/>
                <a:cs typeface="Century Gothic"/>
                <a:sym typeface="Century Gothic"/>
              </a:rPr>
              <a:t>+</a:t>
            </a:r>
            <a:endParaRPr/>
          </a:p>
        </p:txBody>
      </p:sp>
      <p:sp>
        <p:nvSpPr>
          <p:cNvPr id="205" name="Google Shape;205;p20"/>
          <p:cNvSpPr txBox="1">
            <a:spLocks noGrp="1"/>
          </p:cNvSpPr>
          <p:nvPr>
            <p:ph type="title"/>
          </p:nvPr>
        </p:nvSpPr>
        <p:spPr>
          <a:xfrm>
            <a:off x="498474" y="484094"/>
            <a:ext cx="7556313" cy="1116106"/>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chemeClr val="accent1"/>
              </a:buClr>
              <a:buSzPts val="3600"/>
              <a:buFont typeface="Century Gothic"/>
              <a:buNone/>
              <a:defRPr sz="3600" b="0"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6" name="Google Shape;206;p20"/>
          <p:cNvSpPr txBox="1">
            <a:spLocks noGrp="1"/>
          </p:cNvSpPr>
          <p:nvPr>
            <p:ph type="body" idx="1"/>
          </p:nvPr>
        </p:nvSpPr>
        <p:spPr>
          <a:xfrm rot="5400000">
            <a:off x="2204149" y="275525"/>
            <a:ext cx="4144963" cy="7556313"/>
          </a:xfrm>
          <a:prstGeom prst="rect">
            <a:avLst/>
          </a:prstGeom>
          <a:noFill/>
          <a:ln>
            <a:noFill/>
          </a:ln>
        </p:spPr>
        <p:txBody>
          <a:bodyPr spcFirstLastPara="1" wrap="square" lIns="91425" tIns="91425" rIns="91425" bIns="91425" anchor="t" anchorCtr="0">
            <a:noAutofit/>
          </a:bodyPr>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FEFDFA"/>
                </a:solidFill>
                <a:latin typeface="Century Gothic"/>
                <a:ea typeface="Century Gothic"/>
                <a:cs typeface="Century Gothic"/>
                <a:sym typeface="Century Gothic"/>
              </a:defRPr>
            </a:lvl1pPr>
            <a:lvl2pPr marL="914400" marR="0" lvl="1"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L="1828800" marR="0" lvl="3"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L="2743200" marR="0" lvl="5"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L="3657600" marR="0" lvl="7"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endParaRPr/>
          </a:p>
        </p:txBody>
      </p:sp>
      <p:sp>
        <p:nvSpPr>
          <p:cNvPr id="207" name="Google Shape;207;p20"/>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8" name="Google Shape;208;p20"/>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9" name="Google Shape;209;p20"/>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Century Gothic"/>
                <a:ea typeface="Century Gothic"/>
                <a:cs typeface="Century Gothic"/>
                <a:sym typeface="Century Gothic"/>
              </a:defRPr>
            </a:lvl1pPr>
            <a:lvl2pPr marL="0" marR="0" lvl="1" indent="0" algn="r" rtl="0">
              <a:spcBef>
                <a:spcPts val="0"/>
              </a:spcBef>
              <a:buNone/>
              <a:defRPr sz="1400">
                <a:solidFill>
                  <a:schemeClr val="lt1"/>
                </a:solidFill>
                <a:latin typeface="Century Gothic"/>
                <a:ea typeface="Century Gothic"/>
                <a:cs typeface="Century Gothic"/>
                <a:sym typeface="Century Gothic"/>
              </a:defRPr>
            </a:lvl2pPr>
            <a:lvl3pPr marL="0" marR="0" lvl="2" indent="0" algn="r" rtl="0">
              <a:spcBef>
                <a:spcPts val="0"/>
              </a:spcBef>
              <a:buNone/>
              <a:defRPr sz="1400">
                <a:solidFill>
                  <a:schemeClr val="lt1"/>
                </a:solidFill>
                <a:latin typeface="Century Gothic"/>
                <a:ea typeface="Century Gothic"/>
                <a:cs typeface="Century Gothic"/>
                <a:sym typeface="Century Gothic"/>
              </a:defRPr>
            </a:lvl3pPr>
            <a:lvl4pPr marL="0" marR="0" lvl="3" indent="0" algn="r" rtl="0">
              <a:spcBef>
                <a:spcPts val="0"/>
              </a:spcBef>
              <a:buNone/>
              <a:defRPr sz="1400">
                <a:solidFill>
                  <a:schemeClr val="lt1"/>
                </a:solidFill>
                <a:latin typeface="Century Gothic"/>
                <a:ea typeface="Century Gothic"/>
                <a:cs typeface="Century Gothic"/>
                <a:sym typeface="Century Gothic"/>
              </a:defRPr>
            </a:lvl4pPr>
            <a:lvl5pPr marL="0" marR="0" lvl="4" indent="0" algn="r" rtl="0">
              <a:spcBef>
                <a:spcPts val="0"/>
              </a:spcBef>
              <a:buNone/>
              <a:defRPr sz="1400">
                <a:solidFill>
                  <a:schemeClr val="lt1"/>
                </a:solidFill>
                <a:latin typeface="Century Gothic"/>
                <a:ea typeface="Century Gothic"/>
                <a:cs typeface="Century Gothic"/>
                <a:sym typeface="Century Gothic"/>
              </a:defRPr>
            </a:lvl5pPr>
            <a:lvl6pPr marL="0" marR="0" lvl="5" indent="0" algn="r" rtl="0">
              <a:spcBef>
                <a:spcPts val="0"/>
              </a:spcBef>
              <a:buNone/>
              <a:defRPr sz="1400">
                <a:solidFill>
                  <a:schemeClr val="lt1"/>
                </a:solidFill>
                <a:latin typeface="Century Gothic"/>
                <a:ea typeface="Century Gothic"/>
                <a:cs typeface="Century Gothic"/>
                <a:sym typeface="Century Gothic"/>
              </a:defRPr>
            </a:lvl6pPr>
            <a:lvl7pPr marL="0" marR="0" lvl="6" indent="0" algn="r" rtl="0">
              <a:spcBef>
                <a:spcPts val="0"/>
              </a:spcBef>
              <a:buNone/>
              <a:defRPr sz="1400">
                <a:solidFill>
                  <a:schemeClr val="lt1"/>
                </a:solidFill>
                <a:latin typeface="Century Gothic"/>
                <a:ea typeface="Century Gothic"/>
                <a:cs typeface="Century Gothic"/>
                <a:sym typeface="Century Gothic"/>
              </a:defRPr>
            </a:lvl7pPr>
            <a:lvl8pPr marL="0" marR="0" lvl="7" indent="0" algn="r" rtl="0">
              <a:spcBef>
                <a:spcPts val="0"/>
              </a:spcBef>
              <a:buNone/>
              <a:defRPr sz="1400">
                <a:solidFill>
                  <a:schemeClr val="lt1"/>
                </a:solidFill>
                <a:latin typeface="Century Gothic"/>
                <a:ea typeface="Century Gothic"/>
                <a:cs typeface="Century Gothic"/>
                <a:sym typeface="Century Gothic"/>
              </a:defRPr>
            </a:lvl8pPr>
            <a:lvl9pPr marL="0" marR="0" lvl="8" indent="0" algn="r" rtl="0">
              <a:spcBef>
                <a:spcPts val="0"/>
              </a:spcBef>
              <a:buNone/>
              <a:defRPr sz="1400">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8"/>
        <p:cNvGrpSpPr/>
        <p:nvPr/>
      </p:nvGrpSpPr>
      <p:grpSpPr>
        <a:xfrm>
          <a:off x="0" y="0"/>
          <a:ext cx="0" cy="0"/>
          <a:chOff x="0" y="0"/>
          <a:chExt cx="0" cy="0"/>
        </a:xfrm>
      </p:grpSpPr>
      <p:sp>
        <p:nvSpPr>
          <p:cNvPr id="39" name="Google Shape;39;p3"/>
          <p:cNvSpPr/>
          <p:nvPr/>
        </p:nvSpPr>
        <p:spPr>
          <a:xfrm>
            <a:off x="8210550" y="282574"/>
            <a:ext cx="642097"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0" name="Google Shape;40;p3"/>
          <p:cNvSpPr txBox="1">
            <a:spLocks noGrp="1"/>
          </p:cNvSpPr>
          <p:nvPr>
            <p:ph type="title"/>
          </p:nvPr>
        </p:nvSpPr>
        <p:spPr>
          <a:xfrm>
            <a:off x="498474" y="484094"/>
            <a:ext cx="7556313" cy="1116106"/>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chemeClr val="accent1"/>
              </a:buClr>
              <a:buSzPts val="3600"/>
              <a:buFont typeface="Century Gothic"/>
              <a:buNone/>
              <a:defRPr sz="3600" b="0"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3"/>
          <p:cNvSpPr txBox="1">
            <a:spLocks noGrp="1"/>
          </p:cNvSpPr>
          <p:nvPr>
            <p:ph type="body" idx="1"/>
          </p:nvPr>
        </p:nvSpPr>
        <p:spPr>
          <a:xfrm>
            <a:off x="498474" y="1981200"/>
            <a:ext cx="7556313" cy="4144963"/>
          </a:xfrm>
          <a:prstGeom prst="rect">
            <a:avLst/>
          </a:prstGeom>
          <a:noFill/>
          <a:ln>
            <a:noFill/>
          </a:ln>
        </p:spPr>
        <p:txBody>
          <a:bodyPr spcFirstLastPara="1" wrap="square" lIns="91425" tIns="91425" rIns="91425" bIns="91425" anchor="t" anchorCtr="0">
            <a:noAutofit/>
          </a:bodyPr>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FEFDFA"/>
                </a:solidFill>
                <a:latin typeface="Century Gothic"/>
                <a:ea typeface="Century Gothic"/>
                <a:cs typeface="Century Gothic"/>
                <a:sym typeface="Century Gothic"/>
              </a:defRPr>
            </a:lvl1pPr>
            <a:lvl2pPr marL="914400" marR="0" lvl="1"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L="1828800" marR="0" lvl="3"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L="2743200" marR="0" lvl="5"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L="3657600" marR="0" lvl="7"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endParaRPr/>
          </a:p>
        </p:txBody>
      </p:sp>
      <p:sp>
        <p:nvSpPr>
          <p:cNvPr id="42" name="Google Shape;42;p3"/>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3" name="Google Shape;43;p3"/>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4" name="Google Shape;44;p3"/>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Century Gothic"/>
                <a:ea typeface="Century Gothic"/>
                <a:cs typeface="Century Gothic"/>
                <a:sym typeface="Century Gothic"/>
              </a:defRPr>
            </a:lvl1pPr>
            <a:lvl2pPr marL="0" marR="0" lvl="1" indent="0" algn="r" rtl="0">
              <a:spcBef>
                <a:spcPts val="0"/>
              </a:spcBef>
              <a:buNone/>
              <a:defRPr sz="1400">
                <a:solidFill>
                  <a:schemeClr val="lt1"/>
                </a:solidFill>
                <a:latin typeface="Century Gothic"/>
                <a:ea typeface="Century Gothic"/>
                <a:cs typeface="Century Gothic"/>
                <a:sym typeface="Century Gothic"/>
              </a:defRPr>
            </a:lvl2pPr>
            <a:lvl3pPr marL="0" marR="0" lvl="2" indent="0" algn="r" rtl="0">
              <a:spcBef>
                <a:spcPts val="0"/>
              </a:spcBef>
              <a:buNone/>
              <a:defRPr sz="1400">
                <a:solidFill>
                  <a:schemeClr val="lt1"/>
                </a:solidFill>
                <a:latin typeface="Century Gothic"/>
                <a:ea typeface="Century Gothic"/>
                <a:cs typeface="Century Gothic"/>
                <a:sym typeface="Century Gothic"/>
              </a:defRPr>
            </a:lvl3pPr>
            <a:lvl4pPr marL="0" marR="0" lvl="3" indent="0" algn="r" rtl="0">
              <a:spcBef>
                <a:spcPts val="0"/>
              </a:spcBef>
              <a:buNone/>
              <a:defRPr sz="1400">
                <a:solidFill>
                  <a:schemeClr val="lt1"/>
                </a:solidFill>
                <a:latin typeface="Century Gothic"/>
                <a:ea typeface="Century Gothic"/>
                <a:cs typeface="Century Gothic"/>
                <a:sym typeface="Century Gothic"/>
              </a:defRPr>
            </a:lvl4pPr>
            <a:lvl5pPr marL="0" marR="0" lvl="4" indent="0" algn="r" rtl="0">
              <a:spcBef>
                <a:spcPts val="0"/>
              </a:spcBef>
              <a:buNone/>
              <a:defRPr sz="1400">
                <a:solidFill>
                  <a:schemeClr val="lt1"/>
                </a:solidFill>
                <a:latin typeface="Century Gothic"/>
                <a:ea typeface="Century Gothic"/>
                <a:cs typeface="Century Gothic"/>
                <a:sym typeface="Century Gothic"/>
              </a:defRPr>
            </a:lvl5pPr>
            <a:lvl6pPr marL="0" marR="0" lvl="5" indent="0" algn="r" rtl="0">
              <a:spcBef>
                <a:spcPts val="0"/>
              </a:spcBef>
              <a:buNone/>
              <a:defRPr sz="1400">
                <a:solidFill>
                  <a:schemeClr val="lt1"/>
                </a:solidFill>
                <a:latin typeface="Century Gothic"/>
                <a:ea typeface="Century Gothic"/>
                <a:cs typeface="Century Gothic"/>
                <a:sym typeface="Century Gothic"/>
              </a:defRPr>
            </a:lvl6pPr>
            <a:lvl7pPr marL="0" marR="0" lvl="6" indent="0" algn="r" rtl="0">
              <a:spcBef>
                <a:spcPts val="0"/>
              </a:spcBef>
              <a:buNone/>
              <a:defRPr sz="1400">
                <a:solidFill>
                  <a:schemeClr val="lt1"/>
                </a:solidFill>
                <a:latin typeface="Century Gothic"/>
                <a:ea typeface="Century Gothic"/>
                <a:cs typeface="Century Gothic"/>
                <a:sym typeface="Century Gothic"/>
              </a:defRPr>
            </a:lvl7pPr>
            <a:lvl8pPr marL="0" marR="0" lvl="7" indent="0" algn="r" rtl="0">
              <a:spcBef>
                <a:spcPts val="0"/>
              </a:spcBef>
              <a:buNone/>
              <a:defRPr sz="1400">
                <a:solidFill>
                  <a:schemeClr val="lt1"/>
                </a:solidFill>
                <a:latin typeface="Century Gothic"/>
                <a:ea typeface="Century Gothic"/>
                <a:cs typeface="Century Gothic"/>
                <a:sym typeface="Century Gothic"/>
              </a:defRPr>
            </a:lvl8pPr>
            <a:lvl9pPr marL="0" marR="0" lvl="8" indent="0" algn="r" rtl="0">
              <a:spcBef>
                <a:spcPts val="0"/>
              </a:spcBef>
              <a:buNone/>
              <a:defRPr sz="1400">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3"/>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9EE745"/>
                </a:solidFill>
                <a:latin typeface="Century Gothic"/>
                <a:ea typeface="Century Gothic"/>
                <a:cs typeface="Century Gothic"/>
                <a:sym typeface="Century Gothic"/>
              </a:rPr>
              <a:t>+</a:t>
            </a:r>
            <a:endParaRPr/>
          </a:p>
        </p:txBody>
      </p:sp>
      <p:sp>
        <p:nvSpPr>
          <p:cNvPr id="46" name="Google Shape;46;p3"/>
          <p:cNvSpPr/>
          <p:nvPr/>
        </p:nvSpPr>
        <p:spPr>
          <a:xfrm>
            <a:off x="8068235" y="282574"/>
            <a:ext cx="91440" cy="1600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210"/>
        <p:cNvGrpSpPr/>
        <p:nvPr/>
      </p:nvGrpSpPr>
      <p:grpSpPr>
        <a:xfrm>
          <a:off x="0" y="0"/>
          <a:ext cx="0" cy="0"/>
          <a:chOff x="0" y="0"/>
          <a:chExt cx="0" cy="0"/>
        </a:xfrm>
      </p:grpSpPr>
      <p:sp>
        <p:nvSpPr>
          <p:cNvPr id="211" name="Google Shape;211;p21"/>
          <p:cNvSpPr/>
          <p:nvPr/>
        </p:nvSpPr>
        <p:spPr>
          <a:xfrm>
            <a:off x="8166847" y="282573"/>
            <a:ext cx="685800" cy="30221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12" name="Google Shape;212;p21"/>
          <p:cNvSpPr txBox="1">
            <a:spLocks noGrp="1"/>
          </p:cNvSpPr>
          <p:nvPr>
            <p:ph type="title"/>
          </p:nvPr>
        </p:nvSpPr>
        <p:spPr>
          <a:xfrm rot="5400000">
            <a:off x="5750720" y="3199794"/>
            <a:ext cx="5171422" cy="681318"/>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chemeClr val="accent1"/>
              </a:buClr>
              <a:buSzPts val="3600"/>
              <a:buFont typeface="Century Gothic"/>
              <a:buNone/>
              <a:defRPr sz="3600" b="0"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3" name="Google Shape;213;p21"/>
          <p:cNvSpPr txBox="1">
            <a:spLocks noGrp="1"/>
          </p:cNvSpPr>
          <p:nvPr>
            <p:ph type="body" idx="1"/>
          </p:nvPr>
        </p:nvSpPr>
        <p:spPr>
          <a:xfrm rot="5400000">
            <a:off x="1293765" y="122191"/>
            <a:ext cx="5184869" cy="6858000"/>
          </a:xfrm>
          <a:prstGeom prst="rect">
            <a:avLst/>
          </a:prstGeom>
          <a:noFill/>
          <a:ln>
            <a:noFill/>
          </a:ln>
        </p:spPr>
        <p:txBody>
          <a:bodyPr spcFirstLastPara="1" wrap="square" lIns="91425" tIns="91425" rIns="91425" bIns="91425" anchor="t" anchorCtr="0">
            <a:noAutofit/>
          </a:bodyPr>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FEFDFA"/>
                </a:solidFill>
                <a:latin typeface="Century Gothic"/>
                <a:ea typeface="Century Gothic"/>
                <a:cs typeface="Century Gothic"/>
                <a:sym typeface="Century Gothic"/>
              </a:defRPr>
            </a:lvl1pPr>
            <a:lvl2pPr marL="914400" marR="0" lvl="1"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L="1828800" marR="0" lvl="3"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L="2743200" marR="0" lvl="5"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L="3657600" marR="0" lvl="7"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endParaRPr/>
          </a:p>
        </p:txBody>
      </p:sp>
      <p:sp>
        <p:nvSpPr>
          <p:cNvPr id="214" name="Google Shape;214;p21"/>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15" name="Google Shape;215;p21"/>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16" name="Google Shape;216;p21"/>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Century Gothic"/>
                <a:ea typeface="Century Gothic"/>
                <a:cs typeface="Century Gothic"/>
                <a:sym typeface="Century Gothic"/>
              </a:defRPr>
            </a:lvl1pPr>
            <a:lvl2pPr marL="0" marR="0" lvl="1" indent="0" algn="r" rtl="0">
              <a:spcBef>
                <a:spcPts val="0"/>
              </a:spcBef>
              <a:buNone/>
              <a:defRPr sz="1400">
                <a:solidFill>
                  <a:schemeClr val="lt1"/>
                </a:solidFill>
                <a:latin typeface="Century Gothic"/>
                <a:ea typeface="Century Gothic"/>
                <a:cs typeface="Century Gothic"/>
                <a:sym typeface="Century Gothic"/>
              </a:defRPr>
            </a:lvl2pPr>
            <a:lvl3pPr marL="0" marR="0" lvl="2" indent="0" algn="r" rtl="0">
              <a:spcBef>
                <a:spcPts val="0"/>
              </a:spcBef>
              <a:buNone/>
              <a:defRPr sz="1400">
                <a:solidFill>
                  <a:schemeClr val="lt1"/>
                </a:solidFill>
                <a:latin typeface="Century Gothic"/>
                <a:ea typeface="Century Gothic"/>
                <a:cs typeface="Century Gothic"/>
                <a:sym typeface="Century Gothic"/>
              </a:defRPr>
            </a:lvl3pPr>
            <a:lvl4pPr marL="0" marR="0" lvl="3" indent="0" algn="r" rtl="0">
              <a:spcBef>
                <a:spcPts val="0"/>
              </a:spcBef>
              <a:buNone/>
              <a:defRPr sz="1400">
                <a:solidFill>
                  <a:schemeClr val="lt1"/>
                </a:solidFill>
                <a:latin typeface="Century Gothic"/>
                <a:ea typeface="Century Gothic"/>
                <a:cs typeface="Century Gothic"/>
                <a:sym typeface="Century Gothic"/>
              </a:defRPr>
            </a:lvl4pPr>
            <a:lvl5pPr marL="0" marR="0" lvl="4" indent="0" algn="r" rtl="0">
              <a:spcBef>
                <a:spcPts val="0"/>
              </a:spcBef>
              <a:buNone/>
              <a:defRPr sz="1400">
                <a:solidFill>
                  <a:schemeClr val="lt1"/>
                </a:solidFill>
                <a:latin typeface="Century Gothic"/>
                <a:ea typeface="Century Gothic"/>
                <a:cs typeface="Century Gothic"/>
                <a:sym typeface="Century Gothic"/>
              </a:defRPr>
            </a:lvl5pPr>
            <a:lvl6pPr marL="0" marR="0" lvl="5" indent="0" algn="r" rtl="0">
              <a:spcBef>
                <a:spcPts val="0"/>
              </a:spcBef>
              <a:buNone/>
              <a:defRPr sz="1400">
                <a:solidFill>
                  <a:schemeClr val="lt1"/>
                </a:solidFill>
                <a:latin typeface="Century Gothic"/>
                <a:ea typeface="Century Gothic"/>
                <a:cs typeface="Century Gothic"/>
                <a:sym typeface="Century Gothic"/>
              </a:defRPr>
            </a:lvl6pPr>
            <a:lvl7pPr marL="0" marR="0" lvl="6" indent="0" algn="r" rtl="0">
              <a:spcBef>
                <a:spcPts val="0"/>
              </a:spcBef>
              <a:buNone/>
              <a:defRPr sz="1400">
                <a:solidFill>
                  <a:schemeClr val="lt1"/>
                </a:solidFill>
                <a:latin typeface="Century Gothic"/>
                <a:ea typeface="Century Gothic"/>
                <a:cs typeface="Century Gothic"/>
                <a:sym typeface="Century Gothic"/>
              </a:defRPr>
            </a:lvl7pPr>
            <a:lvl8pPr marL="0" marR="0" lvl="7" indent="0" algn="r" rtl="0">
              <a:spcBef>
                <a:spcPts val="0"/>
              </a:spcBef>
              <a:buNone/>
              <a:defRPr sz="1400">
                <a:solidFill>
                  <a:schemeClr val="lt1"/>
                </a:solidFill>
                <a:latin typeface="Century Gothic"/>
                <a:ea typeface="Century Gothic"/>
                <a:cs typeface="Century Gothic"/>
                <a:sym typeface="Century Gothic"/>
              </a:defRPr>
            </a:lvl8pPr>
            <a:lvl9pPr marL="0" marR="0" lvl="8" indent="0" algn="r" rtl="0">
              <a:spcBef>
                <a:spcPts val="0"/>
              </a:spcBef>
              <a:buNone/>
              <a:defRPr sz="1400">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217" name="Google Shape;217;p21"/>
          <p:cNvSpPr txBox="1"/>
          <p:nvPr/>
        </p:nvSpPr>
        <p:spPr>
          <a:xfrm rot="-5400000">
            <a:off x="8593111" y="561668"/>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9EE745"/>
                </a:solidFill>
                <a:latin typeface="Century Gothic"/>
                <a:ea typeface="Century Gothic"/>
                <a:cs typeface="Century Gothic"/>
                <a:sym typeface="Century Gothic"/>
              </a:rPr>
              <a:t>+</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218"/>
        <p:cNvGrpSpPr/>
        <p:nvPr/>
      </p:nvGrpSpPr>
      <p:grpSpPr>
        <a:xfrm>
          <a:off x="0" y="0"/>
          <a:ext cx="0" cy="0"/>
          <a:chOff x="0" y="0"/>
          <a:chExt cx="0" cy="0"/>
        </a:xfrm>
      </p:grpSpPr>
      <p:sp>
        <p:nvSpPr>
          <p:cNvPr id="219" name="Google Shape;219;p22"/>
          <p:cNvSpPr txBox="1">
            <a:spLocks noGrp="1"/>
          </p:cNvSpPr>
          <p:nvPr>
            <p:ph type="body" idx="1"/>
          </p:nvPr>
        </p:nvSpPr>
        <p:spPr>
          <a:xfrm>
            <a:off x="457200" y="274638"/>
            <a:ext cx="8229600" cy="5851525"/>
          </a:xfrm>
          <a:prstGeom prst="rect">
            <a:avLst/>
          </a:prstGeom>
          <a:noFill/>
          <a:ln>
            <a:noFill/>
          </a:ln>
        </p:spPr>
        <p:txBody>
          <a:bodyPr spcFirstLastPara="1" wrap="square" lIns="91425" tIns="91425" rIns="91425" bIns="91425" anchor="t" anchorCtr="0">
            <a:noAutofit/>
          </a:bodyPr>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FEFDFA"/>
                </a:solidFill>
                <a:latin typeface="Century Gothic"/>
                <a:ea typeface="Century Gothic"/>
                <a:cs typeface="Century Gothic"/>
                <a:sym typeface="Century Gothic"/>
              </a:defRPr>
            </a:lvl1pPr>
            <a:lvl2pPr marL="914400" marR="0" lvl="1"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L="1828800" marR="0" lvl="3"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L="2743200" marR="0" lvl="5"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L="3657600" marR="0" lvl="7"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endParaRPr/>
          </a:p>
        </p:txBody>
      </p:sp>
      <p:sp>
        <p:nvSpPr>
          <p:cNvPr id="220" name="Google Shape;220;p22"/>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21" name="Google Shape;221;p22"/>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22" name="Google Shape;222;p22"/>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Century Gothic"/>
                <a:ea typeface="Century Gothic"/>
                <a:cs typeface="Century Gothic"/>
                <a:sym typeface="Century Gothic"/>
              </a:defRPr>
            </a:lvl1pPr>
            <a:lvl2pPr marL="0" marR="0" lvl="1" indent="0" algn="r" rtl="0">
              <a:spcBef>
                <a:spcPts val="0"/>
              </a:spcBef>
              <a:buNone/>
              <a:defRPr sz="1400">
                <a:solidFill>
                  <a:schemeClr val="lt1"/>
                </a:solidFill>
                <a:latin typeface="Century Gothic"/>
                <a:ea typeface="Century Gothic"/>
                <a:cs typeface="Century Gothic"/>
                <a:sym typeface="Century Gothic"/>
              </a:defRPr>
            </a:lvl2pPr>
            <a:lvl3pPr marL="0" marR="0" lvl="2" indent="0" algn="r" rtl="0">
              <a:spcBef>
                <a:spcPts val="0"/>
              </a:spcBef>
              <a:buNone/>
              <a:defRPr sz="1400">
                <a:solidFill>
                  <a:schemeClr val="lt1"/>
                </a:solidFill>
                <a:latin typeface="Century Gothic"/>
                <a:ea typeface="Century Gothic"/>
                <a:cs typeface="Century Gothic"/>
                <a:sym typeface="Century Gothic"/>
              </a:defRPr>
            </a:lvl3pPr>
            <a:lvl4pPr marL="0" marR="0" lvl="3" indent="0" algn="r" rtl="0">
              <a:spcBef>
                <a:spcPts val="0"/>
              </a:spcBef>
              <a:buNone/>
              <a:defRPr sz="1400">
                <a:solidFill>
                  <a:schemeClr val="lt1"/>
                </a:solidFill>
                <a:latin typeface="Century Gothic"/>
                <a:ea typeface="Century Gothic"/>
                <a:cs typeface="Century Gothic"/>
                <a:sym typeface="Century Gothic"/>
              </a:defRPr>
            </a:lvl4pPr>
            <a:lvl5pPr marL="0" marR="0" lvl="4" indent="0" algn="r" rtl="0">
              <a:spcBef>
                <a:spcPts val="0"/>
              </a:spcBef>
              <a:buNone/>
              <a:defRPr sz="1400">
                <a:solidFill>
                  <a:schemeClr val="lt1"/>
                </a:solidFill>
                <a:latin typeface="Century Gothic"/>
                <a:ea typeface="Century Gothic"/>
                <a:cs typeface="Century Gothic"/>
                <a:sym typeface="Century Gothic"/>
              </a:defRPr>
            </a:lvl5pPr>
            <a:lvl6pPr marL="0" marR="0" lvl="5" indent="0" algn="r" rtl="0">
              <a:spcBef>
                <a:spcPts val="0"/>
              </a:spcBef>
              <a:buNone/>
              <a:defRPr sz="1400">
                <a:solidFill>
                  <a:schemeClr val="lt1"/>
                </a:solidFill>
                <a:latin typeface="Century Gothic"/>
                <a:ea typeface="Century Gothic"/>
                <a:cs typeface="Century Gothic"/>
                <a:sym typeface="Century Gothic"/>
              </a:defRPr>
            </a:lvl6pPr>
            <a:lvl7pPr marL="0" marR="0" lvl="6" indent="0" algn="r" rtl="0">
              <a:spcBef>
                <a:spcPts val="0"/>
              </a:spcBef>
              <a:buNone/>
              <a:defRPr sz="1400">
                <a:solidFill>
                  <a:schemeClr val="lt1"/>
                </a:solidFill>
                <a:latin typeface="Century Gothic"/>
                <a:ea typeface="Century Gothic"/>
                <a:cs typeface="Century Gothic"/>
                <a:sym typeface="Century Gothic"/>
              </a:defRPr>
            </a:lvl7pPr>
            <a:lvl8pPr marL="0" marR="0" lvl="7" indent="0" algn="r" rtl="0">
              <a:spcBef>
                <a:spcPts val="0"/>
              </a:spcBef>
              <a:buNone/>
              <a:defRPr sz="1400">
                <a:solidFill>
                  <a:schemeClr val="lt1"/>
                </a:solidFill>
                <a:latin typeface="Century Gothic"/>
                <a:ea typeface="Century Gothic"/>
                <a:cs typeface="Century Gothic"/>
                <a:sym typeface="Century Gothic"/>
              </a:defRPr>
            </a:lvl8pPr>
            <a:lvl9pPr marL="0" marR="0" lvl="8" indent="0" algn="r" rtl="0">
              <a:spcBef>
                <a:spcPts val="0"/>
              </a:spcBef>
              <a:buNone/>
              <a:defRPr sz="1400">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Alt.">
  <p:cSld name="Title and Content, Alt.">
    <p:spTree>
      <p:nvGrpSpPr>
        <p:cNvPr id="1" name="Shape 47"/>
        <p:cNvGrpSpPr/>
        <p:nvPr/>
      </p:nvGrpSpPr>
      <p:grpSpPr>
        <a:xfrm>
          <a:off x="0" y="0"/>
          <a:ext cx="0" cy="0"/>
          <a:chOff x="0" y="0"/>
          <a:chExt cx="0" cy="0"/>
        </a:xfrm>
      </p:grpSpPr>
      <p:sp>
        <p:nvSpPr>
          <p:cNvPr id="48" name="Google Shape;48;p4"/>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9" name="Google Shape;49;p4"/>
          <p:cNvSpPr txBox="1">
            <a:spLocks noGrp="1"/>
          </p:cNvSpPr>
          <p:nvPr>
            <p:ph type="title"/>
          </p:nvPr>
        </p:nvSpPr>
        <p:spPr>
          <a:xfrm>
            <a:off x="498474" y="134471"/>
            <a:ext cx="7556313" cy="995082"/>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Clr>
                <a:schemeClr val="accent1"/>
              </a:buClr>
              <a:buSzPts val="3600"/>
              <a:buFont typeface="Century Gothic"/>
              <a:buNone/>
              <a:defRPr sz="3600" b="0"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4"/>
          <p:cNvSpPr txBox="1">
            <a:spLocks noGrp="1"/>
          </p:cNvSpPr>
          <p:nvPr>
            <p:ph type="body" idx="1"/>
          </p:nvPr>
        </p:nvSpPr>
        <p:spPr>
          <a:xfrm>
            <a:off x="498474" y="1981200"/>
            <a:ext cx="7556313" cy="4144963"/>
          </a:xfrm>
          <a:prstGeom prst="rect">
            <a:avLst/>
          </a:prstGeom>
          <a:noFill/>
          <a:ln>
            <a:noFill/>
          </a:ln>
        </p:spPr>
        <p:txBody>
          <a:bodyPr spcFirstLastPara="1" wrap="square" lIns="91425" tIns="91425" rIns="91425" bIns="91425" anchor="t" anchorCtr="0">
            <a:noAutofit/>
          </a:bodyPr>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FEFDFA"/>
                </a:solidFill>
                <a:latin typeface="Century Gothic"/>
                <a:ea typeface="Century Gothic"/>
                <a:cs typeface="Century Gothic"/>
                <a:sym typeface="Century Gothic"/>
              </a:defRPr>
            </a:lvl1pPr>
            <a:lvl2pPr marL="914400" marR="0" lvl="1"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L="1828800" marR="0" lvl="3"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L="2743200" marR="0" lvl="5"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L="3657600" marR="0" lvl="7"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endParaRPr/>
          </a:p>
        </p:txBody>
      </p:sp>
      <p:sp>
        <p:nvSpPr>
          <p:cNvPr id="51" name="Google Shape;51;p4"/>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2" name="Google Shape;52;p4"/>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3" name="Google Shape;53;p4"/>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Century Gothic"/>
                <a:ea typeface="Century Gothic"/>
                <a:cs typeface="Century Gothic"/>
                <a:sym typeface="Century Gothic"/>
              </a:defRPr>
            </a:lvl1pPr>
            <a:lvl2pPr marL="0" marR="0" lvl="1" indent="0" algn="r" rtl="0">
              <a:spcBef>
                <a:spcPts val="0"/>
              </a:spcBef>
              <a:buNone/>
              <a:defRPr sz="1400">
                <a:solidFill>
                  <a:schemeClr val="lt1"/>
                </a:solidFill>
                <a:latin typeface="Century Gothic"/>
                <a:ea typeface="Century Gothic"/>
                <a:cs typeface="Century Gothic"/>
                <a:sym typeface="Century Gothic"/>
              </a:defRPr>
            </a:lvl2pPr>
            <a:lvl3pPr marL="0" marR="0" lvl="2" indent="0" algn="r" rtl="0">
              <a:spcBef>
                <a:spcPts val="0"/>
              </a:spcBef>
              <a:buNone/>
              <a:defRPr sz="1400">
                <a:solidFill>
                  <a:schemeClr val="lt1"/>
                </a:solidFill>
                <a:latin typeface="Century Gothic"/>
                <a:ea typeface="Century Gothic"/>
                <a:cs typeface="Century Gothic"/>
                <a:sym typeface="Century Gothic"/>
              </a:defRPr>
            </a:lvl3pPr>
            <a:lvl4pPr marL="0" marR="0" lvl="3" indent="0" algn="r" rtl="0">
              <a:spcBef>
                <a:spcPts val="0"/>
              </a:spcBef>
              <a:buNone/>
              <a:defRPr sz="1400">
                <a:solidFill>
                  <a:schemeClr val="lt1"/>
                </a:solidFill>
                <a:latin typeface="Century Gothic"/>
                <a:ea typeface="Century Gothic"/>
                <a:cs typeface="Century Gothic"/>
                <a:sym typeface="Century Gothic"/>
              </a:defRPr>
            </a:lvl4pPr>
            <a:lvl5pPr marL="0" marR="0" lvl="4" indent="0" algn="r" rtl="0">
              <a:spcBef>
                <a:spcPts val="0"/>
              </a:spcBef>
              <a:buNone/>
              <a:defRPr sz="1400">
                <a:solidFill>
                  <a:schemeClr val="lt1"/>
                </a:solidFill>
                <a:latin typeface="Century Gothic"/>
                <a:ea typeface="Century Gothic"/>
                <a:cs typeface="Century Gothic"/>
                <a:sym typeface="Century Gothic"/>
              </a:defRPr>
            </a:lvl5pPr>
            <a:lvl6pPr marL="0" marR="0" lvl="5" indent="0" algn="r" rtl="0">
              <a:spcBef>
                <a:spcPts val="0"/>
              </a:spcBef>
              <a:buNone/>
              <a:defRPr sz="1400">
                <a:solidFill>
                  <a:schemeClr val="lt1"/>
                </a:solidFill>
                <a:latin typeface="Century Gothic"/>
                <a:ea typeface="Century Gothic"/>
                <a:cs typeface="Century Gothic"/>
                <a:sym typeface="Century Gothic"/>
              </a:defRPr>
            </a:lvl6pPr>
            <a:lvl7pPr marL="0" marR="0" lvl="6" indent="0" algn="r" rtl="0">
              <a:spcBef>
                <a:spcPts val="0"/>
              </a:spcBef>
              <a:buNone/>
              <a:defRPr sz="1400">
                <a:solidFill>
                  <a:schemeClr val="lt1"/>
                </a:solidFill>
                <a:latin typeface="Century Gothic"/>
                <a:ea typeface="Century Gothic"/>
                <a:cs typeface="Century Gothic"/>
                <a:sym typeface="Century Gothic"/>
              </a:defRPr>
            </a:lvl7pPr>
            <a:lvl8pPr marL="0" marR="0" lvl="7" indent="0" algn="r" rtl="0">
              <a:spcBef>
                <a:spcPts val="0"/>
              </a:spcBef>
              <a:buNone/>
              <a:defRPr sz="1400">
                <a:solidFill>
                  <a:schemeClr val="lt1"/>
                </a:solidFill>
                <a:latin typeface="Century Gothic"/>
                <a:ea typeface="Century Gothic"/>
                <a:cs typeface="Century Gothic"/>
                <a:sym typeface="Century Gothic"/>
              </a:defRPr>
            </a:lvl8pPr>
            <a:lvl9pPr marL="0" marR="0" lvl="8" indent="0" algn="r" rtl="0">
              <a:spcBef>
                <a:spcPts val="0"/>
              </a:spcBef>
              <a:buNone/>
              <a:defRPr sz="1400">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54" name="Google Shape;54;p4"/>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9EE745"/>
                </a:solidFill>
                <a:latin typeface="Century Gothic"/>
                <a:ea typeface="Century Gothic"/>
                <a:cs typeface="Century Gothic"/>
                <a:sym typeface="Century Gothic"/>
              </a:rPr>
              <a:t>+</a:t>
            </a:r>
            <a:endParaRPr/>
          </a:p>
        </p:txBody>
      </p:sp>
      <p:sp>
        <p:nvSpPr>
          <p:cNvPr id="55" name="Google Shape;55;p4"/>
          <p:cNvSpPr txBox="1">
            <a:spLocks noGrp="1"/>
          </p:cNvSpPr>
          <p:nvPr>
            <p:ph type="body" idx="2"/>
          </p:nvPr>
        </p:nvSpPr>
        <p:spPr>
          <a:xfrm>
            <a:off x="498518" y="1129553"/>
            <a:ext cx="7558960" cy="7747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000"/>
              </a:spcBef>
              <a:spcAft>
                <a:spcPts val="0"/>
              </a:spcAft>
              <a:buClr>
                <a:schemeClr val="accent1"/>
              </a:buClr>
              <a:buSzPts val="1800"/>
              <a:buFont typeface="Noto Sans Symbols"/>
              <a:buNone/>
              <a:defRPr sz="2400" b="0" i="0" u="none" strike="noStrike" cap="none">
                <a:solidFill>
                  <a:schemeClr val="accent3"/>
                </a:solidFill>
                <a:latin typeface="Century Gothic"/>
                <a:ea typeface="Century Gothic"/>
                <a:cs typeface="Century Gothic"/>
                <a:sym typeface="Century Gothic"/>
              </a:defRPr>
            </a:lvl1pPr>
            <a:lvl2pPr marL="914400" marR="0" lvl="1" indent="-228600" algn="l" rtl="0">
              <a:spcBef>
                <a:spcPts val="600"/>
              </a:spcBef>
              <a:spcAft>
                <a:spcPts val="0"/>
              </a:spcAft>
              <a:buClr>
                <a:srgbClr val="9EE745"/>
              </a:buClr>
              <a:buSzPts val="900"/>
              <a:buFont typeface="Noto Sans Symbols"/>
              <a:buNone/>
              <a:defRPr sz="1200" b="0" i="0" u="none" strike="noStrike" cap="none">
                <a:solidFill>
                  <a:srgbClr val="FEFDFA"/>
                </a:solidFill>
                <a:latin typeface="Century Gothic"/>
                <a:ea typeface="Century Gothic"/>
                <a:cs typeface="Century Gothic"/>
                <a:sym typeface="Century Gothic"/>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FEFDFA"/>
                </a:solidFill>
                <a:latin typeface="Century Gothic"/>
                <a:ea typeface="Century Gothic"/>
                <a:cs typeface="Century Gothic"/>
                <a:sym typeface="Century Gothic"/>
              </a:defRPr>
            </a:lvl3pPr>
            <a:lvl4pPr marL="1828800" marR="0" lvl="3" indent="-228600" algn="l" rtl="0">
              <a:spcBef>
                <a:spcPts val="600"/>
              </a:spcBef>
              <a:spcAft>
                <a:spcPts val="0"/>
              </a:spcAft>
              <a:buClr>
                <a:srgbClr val="9EE745"/>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5pPr>
            <a:lvl6pPr marL="2743200" marR="0" lvl="5" indent="-228600" algn="l" rtl="0">
              <a:spcBef>
                <a:spcPts val="180"/>
              </a:spcBef>
              <a:spcAft>
                <a:spcPts val="0"/>
              </a:spcAft>
              <a:buClr>
                <a:srgbClr val="9EE745"/>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7pPr>
            <a:lvl8pPr marL="3657600" marR="0" lvl="7" indent="-228600" algn="l" rtl="0">
              <a:spcBef>
                <a:spcPts val="180"/>
              </a:spcBef>
              <a:spcAft>
                <a:spcPts val="0"/>
              </a:spcAft>
              <a:buClr>
                <a:srgbClr val="9EE745"/>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with 2 Pictures">
  <p:cSld name="Title Slide with 2 Pictures">
    <p:spTree>
      <p:nvGrpSpPr>
        <p:cNvPr id="1" name="Shape 56"/>
        <p:cNvGrpSpPr/>
        <p:nvPr/>
      </p:nvGrpSpPr>
      <p:grpSpPr>
        <a:xfrm>
          <a:off x="0" y="0"/>
          <a:ext cx="0" cy="0"/>
          <a:chOff x="0" y="0"/>
          <a:chExt cx="0" cy="0"/>
        </a:xfrm>
      </p:grpSpPr>
      <p:sp>
        <p:nvSpPr>
          <p:cNvPr id="57" name="Google Shape;57;p5"/>
          <p:cNvSpPr txBox="1">
            <a:spLocks noGrp="1"/>
          </p:cNvSpPr>
          <p:nvPr>
            <p:ph type="ctrTitle"/>
          </p:nvPr>
        </p:nvSpPr>
        <p:spPr>
          <a:xfrm>
            <a:off x="4800600" y="4624668"/>
            <a:ext cx="4038600" cy="93345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chemeClr val="accent1"/>
              </a:buClr>
              <a:buSzPts val="2800"/>
              <a:buFont typeface="Century Gothic"/>
              <a:buNone/>
              <a:defRPr sz="2800" b="0"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5"/>
          <p:cNvSpPr txBox="1">
            <a:spLocks noGrp="1"/>
          </p:cNvSpPr>
          <p:nvPr>
            <p:ph type="subTitle" idx="1"/>
          </p:nvPr>
        </p:nvSpPr>
        <p:spPr>
          <a:xfrm>
            <a:off x="4800600" y="5562599"/>
            <a:ext cx="4038600" cy="748553"/>
          </a:xfrm>
          <a:prstGeom prst="rect">
            <a:avLst/>
          </a:prstGeom>
          <a:noFill/>
          <a:ln>
            <a:noFill/>
          </a:ln>
        </p:spPr>
        <p:txBody>
          <a:bodyPr spcFirstLastPara="1" wrap="square" lIns="91425" tIns="91425" rIns="91425" bIns="91425" anchor="t" anchorCtr="0">
            <a:noAutofit/>
          </a:bodyPr>
          <a:lstStyle>
            <a:lvl1pPr marR="0" lvl="0" algn="l" rtl="0">
              <a:spcBef>
                <a:spcPts val="300"/>
              </a:spcBef>
              <a:spcAft>
                <a:spcPts val="0"/>
              </a:spcAft>
              <a:buClr>
                <a:schemeClr val="accent1"/>
              </a:buClr>
              <a:buSzPts val="1050"/>
              <a:buFont typeface="Noto Sans Symbols"/>
              <a:buNone/>
              <a:defRPr sz="1400" b="0" i="0" u="none" strike="noStrike" cap="none">
                <a:solidFill>
                  <a:srgbClr val="FEFEFB"/>
                </a:solidFill>
                <a:latin typeface="Century Gothic"/>
                <a:ea typeface="Century Gothic"/>
                <a:cs typeface="Century Gothic"/>
                <a:sym typeface="Century Gothic"/>
              </a:defRPr>
            </a:lvl1pPr>
            <a:lvl2pPr marR="0" lvl="1" algn="ctr" rtl="0">
              <a:spcBef>
                <a:spcPts val="600"/>
              </a:spcBef>
              <a:spcAft>
                <a:spcPts val="0"/>
              </a:spcAft>
              <a:buClr>
                <a:srgbClr val="9EE745"/>
              </a:buClr>
              <a:buSzPts val="1350"/>
              <a:buFont typeface="Noto Sans Symbols"/>
              <a:buNone/>
              <a:defRPr sz="1800" b="0" i="0" u="none" strike="noStrike" cap="none">
                <a:solidFill>
                  <a:srgbClr val="FEFEFB"/>
                </a:solidFill>
                <a:latin typeface="Century Gothic"/>
                <a:ea typeface="Century Gothic"/>
                <a:cs typeface="Century Gothic"/>
                <a:sym typeface="Century Gothic"/>
              </a:defRPr>
            </a:lvl2pPr>
            <a:lvl3pPr marR="0" lvl="2" algn="ctr" rtl="0">
              <a:spcBef>
                <a:spcPts val="600"/>
              </a:spcBef>
              <a:spcAft>
                <a:spcPts val="0"/>
              </a:spcAft>
              <a:buClr>
                <a:schemeClr val="accent1"/>
              </a:buClr>
              <a:buSzPts val="1350"/>
              <a:buFont typeface="Noto Sans Symbols"/>
              <a:buNone/>
              <a:defRPr sz="1800" b="0" i="0" u="none" strike="noStrike" cap="none">
                <a:solidFill>
                  <a:srgbClr val="FEFEFB"/>
                </a:solidFill>
                <a:latin typeface="Century Gothic"/>
                <a:ea typeface="Century Gothic"/>
                <a:cs typeface="Century Gothic"/>
                <a:sym typeface="Century Gothic"/>
              </a:defRPr>
            </a:lvl3pPr>
            <a:lvl4pPr marR="0" lvl="3" algn="ctr" rtl="0">
              <a:spcBef>
                <a:spcPts val="600"/>
              </a:spcBef>
              <a:spcAft>
                <a:spcPts val="0"/>
              </a:spcAft>
              <a:buClr>
                <a:srgbClr val="9EE745"/>
              </a:buClr>
              <a:buSzPts val="1350"/>
              <a:buFont typeface="Noto Sans Symbols"/>
              <a:buNone/>
              <a:defRPr sz="1800" b="0" i="0" u="none" strike="noStrike" cap="none">
                <a:solidFill>
                  <a:srgbClr val="FEFEFB"/>
                </a:solidFill>
                <a:latin typeface="Century Gothic"/>
                <a:ea typeface="Century Gothic"/>
                <a:cs typeface="Century Gothic"/>
                <a:sym typeface="Century Gothic"/>
              </a:defRPr>
            </a:lvl4pPr>
            <a:lvl5pPr marR="0" lvl="4" algn="ctr" rtl="0">
              <a:spcBef>
                <a:spcPts val="600"/>
              </a:spcBef>
              <a:spcAft>
                <a:spcPts val="0"/>
              </a:spcAft>
              <a:buClr>
                <a:schemeClr val="accent1"/>
              </a:buClr>
              <a:buSzPts val="1350"/>
              <a:buFont typeface="Noto Sans Symbols"/>
              <a:buNone/>
              <a:defRPr sz="1800" b="0" i="0" u="none" strike="noStrike" cap="none">
                <a:solidFill>
                  <a:srgbClr val="FEFEFB"/>
                </a:solidFill>
                <a:latin typeface="Century Gothic"/>
                <a:ea typeface="Century Gothic"/>
                <a:cs typeface="Century Gothic"/>
                <a:sym typeface="Century Gothic"/>
              </a:defRPr>
            </a:lvl5pPr>
            <a:lvl6pPr marR="0" lvl="5" algn="ctr" rtl="0">
              <a:spcBef>
                <a:spcPts val="360"/>
              </a:spcBef>
              <a:spcAft>
                <a:spcPts val="0"/>
              </a:spcAft>
              <a:buClr>
                <a:srgbClr val="9EE745"/>
              </a:buClr>
              <a:buSzPts val="1350"/>
              <a:buFont typeface="Noto Sans Symbols"/>
              <a:buNone/>
              <a:defRPr sz="1800" b="0" i="0" u="none" strike="noStrike" cap="none">
                <a:solidFill>
                  <a:srgbClr val="FEFEFB"/>
                </a:solidFill>
                <a:latin typeface="Century Gothic"/>
                <a:ea typeface="Century Gothic"/>
                <a:cs typeface="Century Gothic"/>
                <a:sym typeface="Century Gothic"/>
              </a:defRPr>
            </a:lvl6pPr>
            <a:lvl7pPr marR="0" lvl="6" algn="ctr" rtl="0">
              <a:spcBef>
                <a:spcPts val="360"/>
              </a:spcBef>
              <a:spcAft>
                <a:spcPts val="0"/>
              </a:spcAft>
              <a:buClr>
                <a:schemeClr val="accent1"/>
              </a:buClr>
              <a:buSzPts val="1350"/>
              <a:buFont typeface="Noto Sans Symbols"/>
              <a:buNone/>
              <a:defRPr sz="1800" b="0" i="0" u="none" strike="noStrike" cap="none">
                <a:solidFill>
                  <a:srgbClr val="FEFEFB"/>
                </a:solidFill>
                <a:latin typeface="Century Gothic"/>
                <a:ea typeface="Century Gothic"/>
                <a:cs typeface="Century Gothic"/>
                <a:sym typeface="Century Gothic"/>
              </a:defRPr>
            </a:lvl7pPr>
            <a:lvl8pPr marR="0" lvl="7" algn="ctr" rtl="0">
              <a:spcBef>
                <a:spcPts val="360"/>
              </a:spcBef>
              <a:spcAft>
                <a:spcPts val="0"/>
              </a:spcAft>
              <a:buClr>
                <a:srgbClr val="9EE745"/>
              </a:buClr>
              <a:buSzPts val="1350"/>
              <a:buFont typeface="Noto Sans Symbols"/>
              <a:buNone/>
              <a:defRPr sz="1800" b="0" i="0" u="none" strike="noStrike" cap="none">
                <a:solidFill>
                  <a:srgbClr val="FEFEFB"/>
                </a:solidFill>
                <a:latin typeface="Century Gothic"/>
                <a:ea typeface="Century Gothic"/>
                <a:cs typeface="Century Gothic"/>
                <a:sym typeface="Century Gothic"/>
              </a:defRPr>
            </a:lvl8pPr>
            <a:lvl9pPr marR="0" lvl="8" algn="ctr" rtl="0">
              <a:spcBef>
                <a:spcPts val="360"/>
              </a:spcBef>
              <a:spcAft>
                <a:spcPts val="0"/>
              </a:spcAft>
              <a:buClr>
                <a:schemeClr val="accent1"/>
              </a:buClr>
              <a:buSzPts val="1350"/>
              <a:buFont typeface="Noto Sans Symbols"/>
              <a:buNone/>
              <a:defRPr sz="1800" b="0" i="0" u="none" strike="noStrike" cap="none">
                <a:solidFill>
                  <a:srgbClr val="FEFEFB"/>
                </a:solidFill>
                <a:latin typeface="Century Gothic"/>
                <a:ea typeface="Century Gothic"/>
                <a:cs typeface="Century Gothic"/>
                <a:sym typeface="Century Gothic"/>
              </a:defRPr>
            </a:lvl9pPr>
          </a:lstStyle>
          <a:p>
            <a:endParaRPr/>
          </a:p>
        </p:txBody>
      </p:sp>
      <p:sp>
        <p:nvSpPr>
          <p:cNvPr id="59" name="Google Shape;59;p5"/>
          <p:cNvSpPr txBox="1">
            <a:spLocks noGrp="1"/>
          </p:cNvSpPr>
          <p:nvPr>
            <p:ph type="dt" idx="10"/>
          </p:nvPr>
        </p:nvSpPr>
        <p:spPr>
          <a:xfrm>
            <a:off x="4800600" y="6425640"/>
            <a:ext cx="1232647"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0" name="Google Shape;60;p5"/>
          <p:cNvSpPr txBox="1">
            <a:spLocks noGrp="1"/>
          </p:cNvSpPr>
          <p:nvPr>
            <p:ph type="ftr" idx="11"/>
          </p:nvPr>
        </p:nvSpPr>
        <p:spPr>
          <a:xfrm>
            <a:off x="6311153" y="6425640"/>
            <a:ext cx="2617694"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1" name="Google Shape;61;p5"/>
          <p:cNvSpPr/>
          <p:nvPr/>
        </p:nvSpPr>
        <p:spPr>
          <a:xfrm>
            <a:off x="282575" y="228600"/>
            <a:ext cx="4235450" cy="418795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62" name="Google Shape;62;p5"/>
          <p:cNvSpPr/>
          <p:nvPr/>
        </p:nvSpPr>
        <p:spPr>
          <a:xfrm>
            <a:off x="6802438" y="228600"/>
            <a:ext cx="2057400" cy="203911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63" name="Google Shape;63;p5"/>
          <p:cNvSpPr/>
          <p:nvPr/>
        </p:nvSpPr>
        <p:spPr>
          <a:xfrm>
            <a:off x="4624388" y="2377440"/>
            <a:ext cx="2057400" cy="203911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64" name="Google Shape;64;p5"/>
          <p:cNvSpPr>
            <a:spLocks noGrp="1"/>
          </p:cNvSpPr>
          <p:nvPr>
            <p:ph type="pic" idx="2"/>
          </p:nvPr>
        </p:nvSpPr>
        <p:spPr>
          <a:xfrm>
            <a:off x="4624388" y="228600"/>
            <a:ext cx="2057400" cy="2039112"/>
          </a:xfrm>
          <a:prstGeom prst="rect">
            <a:avLst/>
          </a:prstGeom>
          <a:noFill/>
          <a:ln>
            <a:noFill/>
          </a:ln>
        </p:spPr>
        <p:txBody>
          <a:bodyPr spcFirstLastPara="1" wrap="square" lIns="91425" tIns="91425" rIns="91425" bIns="91425" anchor="t" anchorCtr="0">
            <a:noAutofit/>
          </a:bodyPr>
          <a:lstStyle>
            <a:lvl1pPr marR="0" lvl="0" algn="l" rtl="0">
              <a:spcBef>
                <a:spcPts val="2000"/>
              </a:spcBef>
              <a:spcAft>
                <a:spcPts val="0"/>
              </a:spcAft>
              <a:buClr>
                <a:schemeClr val="accent1"/>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1pPr>
            <a:lvl2pPr marR="0" lvl="1"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R="0" lvl="3"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R="0" lvl="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R="0" lvl="7"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endParaRPr/>
          </a:p>
        </p:txBody>
      </p:sp>
      <p:sp>
        <p:nvSpPr>
          <p:cNvPr id="65" name="Google Shape;65;p5"/>
          <p:cNvSpPr>
            <a:spLocks noGrp="1"/>
          </p:cNvSpPr>
          <p:nvPr>
            <p:ph type="pic" idx="3"/>
          </p:nvPr>
        </p:nvSpPr>
        <p:spPr>
          <a:xfrm>
            <a:off x="6802438" y="2377440"/>
            <a:ext cx="2057400" cy="2039112"/>
          </a:xfrm>
          <a:prstGeom prst="rect">
            <a:avLst/>
          </a:prstGeom>
          <a:noFill/>
          <a:ln>
            <a:noFill/>
          </a:ln>
        </p:spPr>
        <p:txBody>
          <a:bodyPr spcFirstLastPara="1" wrap="square" lIns="91425" tIns="91425" rIns="91425" bIns="91425" anchor="t" anchorCtr="0">
            <a:noAutofit/>
          </a:bodyPr>
          <a:lstStyle>
            <a:lvl1pPr marR="0" lvl="0" algn="l" rtl="0">
              <a:spcBef>
                <a:spcPts val="2000"/>
              </a:spcBef>
              <a:spcAft>
                <a:spcPts val="0"/>
              </a:spcAft>
              <a:buClr>
                <a:schemeClr val="accent1"/>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1pPr>
            <a:lvl2pPr marR="0" lvl="1"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R="0" lvl="3"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R="0" lvl="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R="0" lvl="7"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endParaRPr/>
          </a:p>
        </p:txBody>
      </p:sp>
      <p:sp>
        <p:nvSpPr>
          <p:cNvPr id="66" name="Google Shape;66;p5"/>
          <p:cNvSpPr txBox="1">
            <a:spLocks noGrp="1"/>
          </p:cNvSpPr>
          <p:nvPr>
            <p:ph type="body" idx="4"/>
          </p:nvPr>
        </p:nvSpPr>
        <p:spPr>
          <a:xfrm>
            <a:off x="857250" y="1779494"/>
            <a:ext cx="3086100" cy="2040905"/>
          </a:xfrm>
          <a:prstGeom prst="rect">
            <a:avLst/>
          </a:prstGeom>
          <a:noFill/>
          <a:ln>
            <a:noFill/>
          </a:ln>
        </p:spPr>
        <p:txBody>
          <a:bodyPr spcFirstLastPara="1" wrap="square" lIns="91425" tIns="91425" rIns="91425" bIns="91425" anchor="t" anchorCtr="0">
            <a:noAutofit/>
          </a:bodyPr>
          <a:lstStyle>
            <a:lvl1pPr marL="457200" marR="0" lvl="0" indent="-228600" algn="ctr" rtl="0">
              <a:spcBef>
                <a:spcPts val="600"/>
              </a:spcBef>
              <a:spcAft>
                <a:spcPts val="0"/>
              </a:spcAft>
              <a:buClr>
                <a:schemeClr val="accent1"/>
              </a:buClr>
              <a:buSzPts val="3450"/>
              <a:buFont typeface="Noto Sans Symbols"/>
              <a:buNone/>
              <a:defRPr sz="4600" b="0" i="0" u="none" strike="noStrike" cap="none">
                <a:solidFill>
                  <a:schemeClr val="lt1"/>
                </a:solidFill>
                <a:latin typeface="Century Gothic"/>
                <a:ea typeface="Century Gothic"/>
                <a:cs typeface="Century Gothic"/>
                <a:sym typeface="Century Gothic"/>
              </a:defRPr>
            </a:lvl1pPr>
            <a:lvl2pPr marL="914400" marR="0" lvl="1" indent="-285750" algn="l" rtl="0">
              <a:spcBef>
                <a:spcPts val="600"/>
              </a:spcBef>
              <a:spcAft>
                <a:spcPts val="0"/>
              </a:spcAft>
              <a:buClr>
                <a:srgbClr val="9EE745"/>
              </a:buClr>
              <a:buSzPts val="900"/>
              <a:buFont typeface="Noto Sans Symbols"/>
              <a:buChar char="■"/>
              <a:defRPr sz="1200" b="0" i="0" u="none" strike="noStrike" cap="none">
                <a:solidFill>
                  <a:srgbClr val="FEFDFA"/>
                </a:solidFill>
                <a:latin typeface="Century Gothic"/>
                <a:ea typeface="Century Gothic"/>
                <a:cs typeface="Century Gothic"/>
                <a:sym typeface="Century Gothic"/>
              </a:defRPr>
            </a:lvl2pPr>
            <a:lvl3pPr marL="1371600" marR="0" lvl="2" indent="-276225" algn="l" rtl="0">
              <a:spcBef>
                <a:spcPts val="600"/>
              </a:spcBef>
              <a:spcAft>
                <a:spcPts val="0"/>
              </a:spcAft>
              <a:buClr>
                <a:schemeClr val="accent1"/>
              </a:buClr>
              <a:buSzPts val="750"/>
              <a:buFont typeface="Noto Sans Symbols"/>
              <a:buChar char="■"/>
              <a:defRPr sz="1000" b="0" i="0" u="none" strike="noStrike" cap="none">
                <a:solidFill>
                  <a:srgbClr val="FEFDFA"/>
                </a:solidFill>
                <a:latin typeface="Century Gothic"/>
                <a:ea typeface="Century Gothic"/>
                <a:cs typeface="Century Gothic"/>
                <a:sym typeface="Century Gothic"/>
              </a:defRPr>
            </a:lvl3pPr>
            <a:lvl4pPr marL="1828800" marR="0" lvl="3" indent="-271462" algn="l" rtl="0">
              <a:spcBef>
                <a:spcPts val="600"/>
              </a:spcBef>
              <a:spcAft>
                <a:spcPts val="0"/>
              </a:spcAft>
              <a:buClr>
                <a:srgbClr val="9EE745"/>
              </a:buClr>
              <a:buSzPts val="675"/>
              <a:buFont typeface="Noto Sans Symbols"/>
              <a:buChar char="■"/>
              <a:defRPr sz="900" b="0" i="0" u="none" strike="noStrike" cap="none">
                <a:solidFill>
                  <a:srgbClr val="FEFDFA"/>
                </a:solidFill>
                <a:latin typeface="Century Gothic"/>
                <a:ea typeface="Century Gothic"/>
                <a:cs typeface="Century Gothic"/>
                <a:sym typeface="Century Gothic"/>
              </a:defRPr>
            </a:lvl4pPr>
            <a:lvl5pPr marL="2286000" marR="0" lvl="4" indent="-271462" algn="l" rtl="0">
              <a:spcBef>
                <a:spcPts val="600"/>
              </a:spcBef>
              <a:spcAft>
                <a:spcPts val="0"/>
              </a:spcAft>
              <a:buClr>
                <a:schemeClr val="accent1"/>
              </a:buClr>
              <a:buSzPts val="675"/>
              <a:buFont typeface="Noto Sans Symbols"/>
              <a:buChar char="■"/>
              <a:defRPr sz="900" b="0" i="0" u="none" strike="noStrike" cap="none">
                <a:solidFill>
                  <a:srgbClr val="FEFDFA"/>
                </a:solidFill>
                <a:latin typeface="Century Gothic"/>
                <a:ea typeface="Century Gothic"/>
                <a:cs typeface="Century Gothic"/>
                <a:sym typeface="Century Gothic"/>
              </a:defRPr>
            </a:lvl5pPr>
            <a:lvl6pPr marL="2743200" marR="0" lvl="5"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L="3657600" marR="0" lvl="7"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endParaRPr/>
          </a:p>
        </p:txBody>
      </p:sp>
      <p:sp>
        <p:nvSpPr>
          <p:cNvPr id="67" name="Google Shape;67;p5"/>
          <p:cNvSpPr txBox="1"/>
          <p:nvPr/>
        </p:nvSpPr>
        <p:spPr>
          <a:xfrm>
            <a:off x="424891" y="174812"/>
            <a:ext cx="413309" cy="8309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5400" b="1">
                <a:solidFill>
                  <a:srgbClr val="9EE745"/>
                </a:solidFill>
                <a:latin typeface="Century Gothic"/>
                <a:ea typeface="Century Gothic"/>
                <a:cs typeface="Century Gothic"/>
                <a:sym typeface="Century Gothic"/>
              </a:rPr>
              <a:t>+</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6"/>
          <p:cNvSpPr/>
          <p:nvPr/>
        </p:nvSpPr>
        <p:spPr>
          <a:xfrm>
            <a:off x="658907" y="228600"/>
            <a:ext cx="8200930" cy="63452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70" name="Google Shape;70;p6"/>
          <p:cNvSpPr txBox="1">
            <a:spLocks noGrp="1"/>
          </p:cNvSpPr>
          <p:nvPr>
            <p:ph type="title"/>
          </p:nvPr>
        </p:nvSpPr>
        <p:spPr>
          <a:xfrm>
            <a:off x="2286000" y="3124200"/>
            <a:ext cx="5638800" cy="1362075"/>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6"/>
          <p:cNvSpPr txBox="1">
            <a:spLocks noGrp="1"/>
          </p:cNvSpPr>
          <p:nvPr>
            <p:ph type="body" idx="1"/>
          </p:nvPr>
        </p:nvSpPr>
        <p:spPr>
          <a:xfrm>
            <a:off x="2286000" y="4495800"/>
            <a:ext cx="5638800" cy="1500187"/>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00"/>
              </a:spcBef>
              <a:spcAft>
                <a:spcPts val="0"/>
              </a:spcAft>
              <a:buClr>
                <a:schemeClr val="accent1"/>
              </a:buClr>
              <a:buSzPts val="105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600"/>
              </a:spcBef>
              <a:spcAft>
                <a:spcPts val="0"/>
              </a:spcAft>
              <a:buClr>
                <a:srgbClr val="9EE745"/>
              </a:buClr>
              <a:buSzPts val="1350"/>
              <a:buFont typeface="Noto Sans Symbols"/>
              <a:buNone/>
              <a:defRPr sz="1800" b="0" i="0" u="none" strike="noStrike" cap="none">
                <a:solidFill>
                  <a:srgbClr val="FEFEFB"/>
                </a:solidFill>
                <a:latin typeface="Century Gothic"/>
                <a:ea typeface="Century Gothic"/>
                <a:cs typeface="Century Gothic"/>
                <a:sym typeface="Century Gothic"/>
              </a:defRPr>
            </a:lvl2pPr>
            <a:lvl3pPr marL="1371600" marR="0" lvl="2" indent="-228600" algn="l" rtl="0">
              <a:spcBef>
                <a:spcPts val="600"/>
              </a:spcBef>
              <a:spcAft>
                <a:spcPts val="0"/>
              </a:spcAft>
              <a:buClr>
                <a:schemeClr val="accent1"/>
              </a:buClr>
              <a:buSzPts val="1200"/>
              <a:buFont typeface="Noto Sans Symbols"/>
              <a:buNone/>
              <a:defRPr sz="1600" b="0" i="0" u="none" strike="noStrike" cap="none">
                <a:solidFill>
                  <a:srgbClr val="FEFEFB"/>
                </a:solidFill>
                <a:latin typeface="Century Gothic"/>
                <a:ea typeface="Century Gothic"/>
                <a:cs typeface="Century Gothic"/>
                <a:sym typeface="Century Gothic"/>
              </a:defRPr>
            </a:lvl3pPr>
            <a:lvl4pPr marL="1828800" marR="0" lvl="3" indent="-228600" algn="l" rtl="0">
              <a:spcBef>
                <a:spcPts val="600"/>
              </a:spcBef>
              <a:spcAft>
                <a:spcPts val="0"/>
              </a:spcAft>
              <a:buClr>
                <a:srgbClr val="9EE745"/>
              </a:buClr>
              <a:buSzPts val="1050"/>
              <a:buFont typeface="Noto Sans Symbols"/>
              <a:buNone/>
              <a:defRPr sz="1400" b="0" i="0" u="none" strike="noStrike" cap="none">
                <a:solidFill>
                  <a:srgbClr val="FEFEFB"/>
                </a:solidFill>
                <a:latin typeface="Century Gothic"/>
                <a:ea typeface="Century Gothic"/>
                <a:cs typeface="Century Gothic"/>
                <a:sym typeface="Century Gothic"/>
              </a:defRPr>
            </a:lvl4pPr>
            <a:lvl5pPr marL="2286000" marR="0" lvl="4" indent="-228600" algn="l" rtl="0">
              <a:spcBef>
                <a:spcPts val="600"/>
              </a:spcBef>
              <a:spcAft>
                <a:spcPts val="0"/>
              </a:spcAft>
              <a:buClr>
                <a:schemeClr val="accent1"/>
              </a:buClr>
              <a:buSzPts val="1050"/>
              <a:buFont typeface="Noto Sans Symbols"/>
              <a:buNone/>
              <a:defRPr sz="1400" b="0" i="0" u="none" strike="noStrike" cap="none">
                <a:solidFill>
                  <a:srgbClr val="FEFEFB"/>
                </a:solidFill>
                <a:latin typeface="Century Gothic"/>
                <a:ea typeface="Century Gothic"/>
                <a:cs typeface="Century Gothic"/>
                <a:sym typeface="Century Gothic"/>
              </a:defRPr>
            </a:lvl5pPr>
            <a:lvl6pPr marL="2743200" marR="0" lvl="5" indent="-228600" algn="l" rtl="0">
              <a:spcBef>
                <a:spcPts val="280"/>
              </a:spcBef>
              <a:spcAft>
                <a:spcPts val="0"/>
              </a:spcAft>
              <a:buClr>
                <a:srgbClr val="9EE745"/>
              </a:buClr>
              <a:buSzPts val="1050"/>
              <a:buFont typeface="Noto Sans Symbols"/>
              <a:buNone/>
              <a:defRPr sz="1400" b="0" i="0" u="none" strike="noStrike" cap="none">
                <a:solidFill>
                  <a:srgbClr val="FEFEFB"/>
                </a:solidFill>
                <a:latin typeface="Century Gothic"/>
                <a:ea typeface="Century Gothic"/>
                <a:cs typeface="Century Gothic"/>
                <a:sym typeface="Century Gothic"/>
              </a:defRPr>
            </a:lvl6pPr>
            <a:lvl7pPr marL="3200400" marR="0" lvl="6" indent="-228600" algn="l" rtl="0">
              <a:spcBef>
                <a:spcPts val="280"/>
              </a:spcBef>
              <a:spcAft>
                <a:spcPts val="0"/>
              </a:spcAft>
              <a:buClr>
                <a:schemeClr val="accent1"/>
              </a:buClr>
              <a:buSzPts val="1050"/>
              <a:buFont typeface="Noto Sans Symbols"/>
              <a:buNone/>
              <a:defRPr sz="1400" b="0" i="0" u="none" strike="noStrike" cap="none">
                <a:solidFill>
                  <a:srgbClr val="FEFEFB"/>
                </a:solidFill>
                <a:latin typeface="Century Gothic"/>
                <a:ea typeface="Century Gothic"/>
                <a:cs typeface="Century Gothic"/>
                <a:sym typeface="Century Gothic"/>
              </a:defRPr>
            </a:lvl7pPr>
            <a:lvl8pPr marL="3657600" marR="0" lvl="7" indent="-228600" algn="l" rtl="0">
              <a:spcBef>
                <a:spcPts val="280"/>
              </a:spcBef>
              <a:spcAft>
                <a:spcPts val="0"/>
              </a:spcAft>
              <a:buClr>
                <a:srgbClr val="9EE745"/>
              </a:buClr>
              <a:buSzPts val="1050"/>
              <a:buFont typeface="Noto Sans Symbols"/>
              <a:buNone/>
              <a:defRPr sz="1400" b="0" i="0" u="none" strike="noStrike" cap="none">
                <a:solidFill>
                  <a:srgbClr val="FEFEFB"/>
                </a:solidFill>
                <a:latin typeface="Century Gothic"/>
                <a:ea typeface="Century Gothic"/>
                <a:cs typeface="Century Gothic"/>
                <a:sym typeface="Century Gothic"/>
              </a:defRPr>
            </a:lvl8pPr>
            <a:lvl9pPr marL="4114800" marR="0" lvl="8" indent="-228600" algn="l" rtl="0">
              <a:spcBef>
                <a:spcPts val="280"/>
              </a:spcBef>
              <a:spcAft>
                <a:spcPts val="0"/>
              </a:spcAft>
              <a:buClr>
                <a:schemeClr val="accent1"/>
              </a:buClr>
              <a:buSzPts val="1050"/>
              <a:buFont typeface="Noto Sans Symbols"/>
              <a:buNone/>
              <a:defRPr sz="1400" b="0" i="0" u="none" strike="noStrike" cap="none">
                <a:solidFill>
                  <a:srgbClr val="FEFEFB"/>
                </a:solidFill>
                <a:latin typeface="Century Gothic"/>
                <a:ea typeface="Century Gothic"/>
                <a:cs typeface="Century Gothic"/>
                <a:sym typeface="Century Gothic"/>
              </a:defRPr>
            </a:lvl9pPr>
          </a:lstStyle>
          <a:p>
            <a:endParaRPr/>
          </a:p>
        </p:txBody>
      </p:sp>
      <p:sp>
        <p:nvSpPr>
          <p:cNvPr id="72" name="Google Shape;72;p6"/>
          <p:cNvSpPr txBox="1">
            <a:spLocks noGrp="1"/>
          </p:cNvSpPr>
          <p:nvPr>
            <p:ph type="dt" idx="10"/>
          </p:nvPr>
        </p:nvSpPr>
        <p:spPr>
          <a:xfrm>
            <a:off x="658906" y="6248774"/>
            <a:ext cx="1474694"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3" name="Google Shape;73;p6"/>
          <p:cNvSpPr txBox="1">
            <a:spLocks noGrp="1"/>
          </p:cNvSpPr>
          <p:nvPr>
            <p:ph type="ftr" idx="11"/>
          </p:nvPr>
        </p:nvSpPr>
        <p:spPr>
          <a:xfrm>
            <a:off x="2286000" y="6248774"/>
            <a:ext cx="5638800"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4" name="Google Shape;74;p6"/>
          <p:cNvSpPr txBox="1">
            <a:spLocks noGrp="1"/>
          </p:cNvSpPr>
          <p:nvPr>
            <p:ph type="sldNum" idx="12"/>
          </p:nvPr>
        </p:nvSpPr>
        <p:spPr>
          <a:xfrm>
            <a:off x="8305800" y="6248774"/>
            <a:ext cx="5540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Century Gothic"/>
                <a:ea typeface="Century Gothic"/>
                <a:cs typeface="Century Gothic"/>
                <a:sym typeface="Century Gothic"/>
              </a:defRPr>
            </a:lvl1pPr>
            <a:lvl2pPr marL="0" marR="0" lvl="1" indent="0" algn="r" rtl="0">
              <a:spcBef>
                <a:spcPts val="0"/>
              </a:spcBef>
              <a:buNone/>
              <a:defRPr sz="1400">
                <a:solidFill>
                  <a:schemeClr val="lt1"/>
                </a:solidFill>
                <a:latin typeface="Century Gothic"/>
                <a:ea typeface="Century Gothic"/>
                <a:cs typeface="Century Gothic"/>
                <a:sym typeface="Century Gothic"/>
              </a:defRPr>
            </a:lvl2pPr>
            <a:lvl3pPr marL="0" marR="0" lvl="2" indent="0" algn="r" rtl="0">
              <a:spcBef>
                <a:spcPts val="0"/>
              </a:spcBef>
              <a:buNone/>
              <a:defRPr sz="1400">
                <a:solidFill>
                  <a:schemeClr val="lt1"/>
                </a:solidFill>
                <a:latin typeface="Century Gothic"/>
                <a:ea typeface="Century Gothic"/>
                <a:cs typeface="Century Gothic"/>
                <a:sym typeface="Century Gothic"/>
              </a:defRPr>
            </a:lvl3pPr>
            <a:lvl4pPr marL="0" marR="0" lvl="3" indent="0" algn="r" rtl="0">
              <a:spcBef>
                <a:spcPts val="0"/>
              </a:spcBef>
              <a:buNone/>
              <a:defRPr sz="1400">
                <a:solidFill>
                  <a:schemeClr val="lt1"/>
                </a:solidFill>
                <a:latin typeface="Century Gothic"/>
                <a:ea typeface="Century Gothic"/>
                <a:cs typeface="Century Gothic"/>
                <a:sym typeface="Century Gothic"/>
              </a:defRPr>
            </a:lvl4pPr>
            <a:lvl5pPr marL="0" marR="0" lvl="4" indent="0" algn="r" rtl="0">
              <a:spcBef>
                <a:spcPts val="0"/>
              </a:spcBef>
              <a:buNone/>
              <a:defRPr sz="1400">
                <a:solidFill>
                  <a:schemeClr val="lt1"/>
                </a:solidFill>
                <a:latin typeface="Century Gothic"/>
                <a:ea typeface="Century Gothic"/>
                <a:cs typeface="Century Gothic"/>
                <a:sym typeface="Century Gothic"/>
              </a:defRPr>
            </a:lvl5pPr>
            <a:lvl6pPr marL="0" marR="0" lvl="5" indent="0" algn="r" rtl="0">
              <a:spcBef>
                <a:spcPts val="0"/>
              </a:spcBef>
              <a:buNone/>
              <a:defRPr sz="1400">
                <a:solidFill>
                  <a:schemeClr val="lt1"/>
                </a:solidFill>
                <a:latin typeface="Century Gothic"/>
                <a:ea typeface="Century Gothic"/>
                <a:cs typeface="Century Gothic"/>
                <a:sym typeface="Century Gothic"/>
              </a:defRPr>
            </a:lvl6pPr>
            <a:lvl7pPr marL="0" marR="0" lvl="6" indent="0" algn="r" rtl="0">
              <a:spcBef>
                <a:spcPts val="0"/>
              </a:spcBef>
              <a:buNone/>
              <a:defRPr sz="1400">
                <a:solidFill>
                  <a:schemeClr val="lt1"/>
                </a:solidFill>
                <a:latin typeface="Century Gothic"/>
                <a:ea typeface="Century Gothic"/>
                <a:cs typeface="Century Gothic"/>
                <a:sym typeface="Century Gothic"/>
              </a:defRPr>
            </a:lvl7pPr>
            <a:lvl8pPr marL="0" marR="0" lvl="7" indent="0" algn="r" rtl="0">
              <a:spcBef>
                <a:spcPts val="0"/>
              </a:spcBef>
              <a:buNone/>
              <a:defRPr sz="1400">
                <a:solidFill>
                  <a:schemeClr val="lt1"/>
                </a:solidFill>
                <a:latin typeface="Century Gothic"/>
                <a:ea typeface="Century Gothic"/>
                <a:cs typeface="Century Gothic"/>
                <a:sym typeface="Century Gothic"/>
              </a:defRPr>
            </a:lvl8pPr>
            <a:lvl9pPr marL="0" marR="0" lvl="8" indent="0" algn="r" rtl="0">
              <a:spcBef>
                <a:spcPts val="0"/>
              </a:spcBef>
              <a:buNone/>
              <a:defRPr sz="1400">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p6"/>
          <p:cNvSpPr txBox="1"/>
          <p:nvPr/>
        </p:nvSpPr>
        <p:spPr>
          <a:xfrm>
            <a:off x="2003612" y="3110754"/>
            <a:ext cx="260909" cy="61555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4000" b="1">
                <a:solidFill>
                  <a:srgbClr val="9EE745"/>
                </a:solidFill>
                <a:latin typeface="Century Gothic"/>
                <a:ea typeface="Century Gothic"/>
                <a:cs typeface="Century Gothic"/>
                <a:sym typeface="Century Gothic"/>
              </a:rPr>
              <a:t>+</a:t>
            </a:r>
            <a:endParaRPr/>
          </a:p>
        </p:txBody>
      </p:sp>
      <p:sp>
        <p:nvSpPr>
          <p:cNvPr id="76" name="Google Shape;76;p6"/>
          <p:cNvSpPr/>
          <p:nvPr/>
        </p:nvSpPr>
        <p:spPr>
          <a:xfrm>
            <a:off x="285750" y="228600"/>
            <a:ext cx="212725" cy="634523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7"/>
        <p:cNvGrpSpPr/>
        <p:nvPr/>
      </p:nvGrpSpPr>
      <p:grpSpPr>
        <a:xfrm>
          <a:off x="0" y="0"/>
          <a:ext cx="0" cy="0"/>
          <a:chOff x="0" y="0"/>
          <a:chExt cx="0" cy="0"/>
        </a:xfrm>
      </p:grpSpPr>
      <p:sp>
        <p:nvSpPr>
          <p:cNvPr id="78" name="Google Shape;78;p7"/>
          <p:cNvSpPr/>
          <p:nvPr/>
        </p:nvSpPr>
        <p:spPr>
          <a:xfrm>
            <a:off x="8210550" y="282574"/>
            <a:ext cx="642097"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79" name="Google Shape;79;p7"/>
          <p:cNvSpPr/>
          <p:nvPr/>
        </p:nvSpPr>
        <p:spPr>
          <a:xfrm>
            <a:off x="8068235" y="282574"/>
            <a:ext cx="91440" cy="1600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80" name="Google Shape;80;p7"/>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9EE745"/>
                </a:solidFill>
                <a:latin typeface="Century Gothic"/>
                <a:ea typeface="Century Gothic"/>
                <a:cs typeface="Century Gothic"/>
                <a:sym typeface="Century Gothic"/>
              </a:rPr>
              <a:t>+</a:t>
            </a:r>
            <a:endParaRPr/>
          </a:p>
        </p:txBody>
      </p:sp>
      <p:sp>
        <p:nvSpPr>
          <p:cNvPr id="81" name="Google Shape;81;p7"/>
          <p:cNvSpPr txBox="1">
            <a:spLocks noGrp="1"/>
          </p:cNvSpPr>
          <p:nvPr>
            <p:ph type="title"/>
          </p:nvPr>
        </p:nvSpPr>
        <p:spPr>
          <a:xfrm>
            <a:off x="498474" y="484094"/>
            <a:ext cx="7556313" cy="1116106"/>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chemeClr val="accent1"/>
              </a:buClr>
              <a:buSzPts val="3600"/>
              <a:buFont typeface="Century Gothic"/>
              <a:buNone/>
              <a:defRPr sz="3600" b="0"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7"/>
          <p:cNvSpPr txBox="1">
            <a:spLocks noGrp="1"/>
          </p:cNvSpPr>
          <p:nvPr>
            <p:ph type="body" idx="1"/>
          </p:nvPr>
        </p:nvSpPr>
        <p:spPr>
          <a:xfrm>
            <a:off x="498518" y="1985963"/>
            <a:ext cx="3657600" cy="4140200"/>
          </a:xfrm>
          <a:prstGeom prst="rect">
            <a:avLst/>
          </a:prstGeom>
          <a:noFill/>
          <a:ln>
            <a:noFill/>
          </a:ln>
        </p:spPr>
        <p:txBody>
          <a:bodyPr spcFirstLastPara="1" wrap="square" lIns="91425" tIns="91425" rIns="91425" bIns="91425" anchor="t" anchorCtr="0">
            <a:noAutofit/>
          </a:bodyPr>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1pPr>
            <a:lvl2pPr marL="914400" marR="0" lvl="1"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L="1828800" marR="0" lvl="3"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L="2743200" marR="0" lvl="5"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L="3657600" marR="0" lvl="7"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endParaRPr/>
          </a:p>
        </p:txBody>
      </p:sp>
      <p:sp>
        <p:nvSpPr>
          <p:cNvPr id="83" name="Google Shape;83;p7"/>
          <p:cNvSpPr txBox="1">
            <a:spLocks noGrp="1"/>
          </p:cNvSpPr>
          <p:nvPr>
            <p:ph type="body" idx="2"/>
          </p:nvPr>
        </p:nvSpPr>
        <p:spPr>
          <a:xfrm>
            <a:off x="4399878" y="1985963"/>
            <a:ext cx="3657600" cy="4140200"/>
          </a:xfrm>
          <a:prstGeom prst="rect">
            <a:avLst/>
          </a:prstGeom>
          <a:noFill/>
          <a:ln>
            <a:noFill/>
          </a:ln>
        </p:spPr>
        <p:txBody>
          <a:bodyPr spcFirstLastPara="1" wrap="square" lIns="91425" tIns="91425" rIns="91425" bIns="91425" anchor="t" anchorCtr="0">
            <a:noAutofit/>
          </a:bodyPr>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1pPr>
            <a:lvl2pPr marL="914400" marR="0" lvl="1"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L="1828800" marR="0" lvl="3"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L="2743200" marR="0" lvl="5"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L="3657600" marR="0" lvl="7"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endParaRPr/>
          </a:p>
        </p:txBody>
      </p:sp>
      <p:sp>
        <p:nvSpPr>
          <p:cNvPr id="84" name="Google Shape;84;p7"/>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5" name="Google Shape;85;p7"/>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6" name="Google Shape;86;p7"/>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Century Gothic"/>
                <a:ea typeface="Century Gothic"/>
                <a:cs typeface="Century Gothic"/>
                <a:sym typeface="Century Gothic"/>
              </a:defRPr>
            </a:lvl1pPr>
            <a:lvl2pPr marL="0" marR="0" lvl="1" indent="0" algn="r" rtl="0">
              <a:spcBef>
                <a:spcPts val="0"/>
              </a:spcBef>
              <a:buNone/>
              <a:defRPr sz="1400">
                <a:solidFill>
                  <a:schemeClr val="lt1"/>
                </a:solidFill>
                <a:latin typeface="Century Gothic"/>
                <a:ea typeface="Century Gothic"/>
                <a:cs typeface="Century Gothic"/>
                <a:sym typeface="Century Gothic"/>
              </a:defRPr>
            </a:lvl2pPr>
            <a:lvl3pPr marL="0" marR="0" lvl="2" indent="0" algn="r" rtl="0">
              <a:spcBef>
                <a:spcPts val="0"/>
              </a:spcBef>
              <a:buNone/>
              <a:defRPr sz="1400">
                <a:solidFill>
                  <a:schemeClr val="lt1"/>
                </a:solidFill>
                <a:latin typeface="Century Gothic"/>
                <a:ea typeface="Century Gothic"/>
                <a:cs typeface="Century Gothic"/>
                <a:sym typeface="Century Gothic"/>
              </a:defRPr>
            </a:lvl3pPr>
            <a:lvl4pPr marL="0" marR="0" lvl="3" indent="0" algn="r" rtl="0">
              <a:spcBef>
                <a:spcPts val="0"/>
              </a:spcBef>
              <a:buNone/>
              <a:defRPr sz="1400">
                <a:solidFill>
                  <a:schemeClr val="lt1"/>
                </a:solidFill>
                <a:latin typeface="Century Gothic"/>
                <a:ea typeface="Century Gothic"/>
                <a:cs typeface="Century Gothic"/>
                <a:sym typeface="Century Gothic"/>
              </a:defRPr>
            </a:lvl4pPr>
            <a:lvl5pPr marL="0" marR="0" lvl="4" indent="0" algn="r" rtl="0">
              <a:spcBef>
                <a:spcPts val="0"/>
              </a:spcBef>
              <a:buNone/>
              <a:defRPr sz="1400">
                <a:solidFill>
                  <a:schemeClr val="lt1"/>
                </a:solidFill>
                <a:latin typeface="Century Gothic"/>
                <a:ea typeface="Century Gothic"/>
                <a:cs typeface="Century Gothic"/>
                <a:sym typeface="Century Gothic"/>
              </a:defRPr>
            </a:lvl5pPr>
            <a:lvl6pPr marL="0" marR="0" lvl="5" indent="0" algn="r" rtl="0">
              <a:spcBef>
                <a:spcPts val="0"/>
              </a:spcBef>
              <a:buNone/>
              <a:defRPr sz="1400">
                <a:solidFill>
                  <a:schemeClr val="lt1"/>
                </a:solidFill>
                <a:latin typeface="Century Gothic"/>
                <a:ea typeface="Century Gothic"/>
                <a:cs typeface="Century Gothic"/>
                <a:sym typeface="Century Gothic"/>
              </a:defRPr>
            </a:lvl6pPr>
            <a:lvl7pPr marL="0" marR="0" lvl="6" indent="0" algn="r" rtl="0">
              <a:spcBef>
                <a:spcPts val="0"/>
              </a:spcBef>
              <a:buNone/>
              <a:defRPr sz="1400">
                <a:solidFill>
                  <a:schemeClr val="lt1"/>
                </a:solidFill>
                <a:latin typeface="Century Gothic"/>
                <a:ea typeface="Century Gothic"/>
                <a:cs typeface="Century Gothic"/>
                <a:sym typeface="Century Gothic"/>
              </a:defRPr>
            </a:lvl7pPr>
            <a:lvl8pPr marL="0" marR="0" lvl="7" indent="0" algn="r" rtl="0">
              <a:spcBef>
                <a:spcPts val="0"/>
              </a:spcBef>
              <a:buNone/>
              <a:defRPr sz="1400">
                <a:solidFill>
                  <a:schemeClr val="lt1"/>
                </a:solidFill>
                <a:latin typeface="Century Gothic"/>
                <a:ea typeface="Century Gothic"/>
                <a:cs typeface="Century Gothic"/>
                <a:sym typeface="Century Gothic"/>
              </a:defRPr>
            </a:lvl8pPr>
            <a:lvl9pPr marL="0" marR="0" lvl="8" indent="0" algn="r" rtl="0">
              <a:spcBef>
                <a:spcPts val="0"/>
              </a:spcBef>
              <a:buNone/>
              <a:defRPr sz="1400">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87"/>
        <p:cNvGrpSpPr/>
        <p:nvPr/>
      </p:nvGrpSpPr>
      <p:grpSpPr>
        <a:xfrm>
          <a:off x="0" y="0"/>
          <a:ext cx="0" cy="0"/>
          <a:chOff x="0" y="0"/>
          <a:chExt cx="0" cy="0"/>
        </a:xfrm>
      </p:grpSpPr>
      <p:sp>
        <p:nvSpPr>
          <p:cNvPr id="88" name="Google Shape;88;p8"/>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89" name="Google Shape;89;p8"/>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9EE745"/>
                </a:solidFill>
                <a:latin typeface="Century Gothic"/>
                <a:ea typeface="Century Gothic"/>
                <a:cs typeface="Century Gothic"/>
                <a:sym typeface="Century Gothic"/>
              </a:rPr>
              <a:t>+</a:t>
            </a:r>
            <a:endParaRPr/>
          </a:p>
        </p:txBody>
      </p:sp>
      <p:sp>
        <p:nvSpPr>
          <p:cNvPr id="90" name="Google Shape;90;p8"/>
          <p:cNvSpPr txBox="1">
            <a:spLocks noGrp="1"/>
          </p:cNvSpPr>
          <p:nvPr>
            <p:ph type="title"/>
          </p:nvPr>
        </p:nvSpPr>
        <p:spPr>
          <a:xfrm>
            <a:off x="498474" y="484094"/>
            <a:ext cx="7556313" cy="1116106"/>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chemeClr val="accent1"/>
              </a:buClr>
              <a:buSzPts val="3600"/>
              <a:buFont typeface="Century Gothic"/>
              <a:buNone/>
              <a:defRPr sz="3600" b="0"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8"/>
          <p:cNvSpPr txBox="1">
            <a:spLocks noGrp="1"/>
          </p:cNvSpPr>
          <p:nvPr>
            <p:ph type="body" idx="1"/>
          </p:nvPr>
        </p:nvSpPr>
        <p:spPr>
          <a:xfrm>
            <a:off x="497541" y="2447365"/>
            <a:ext cx="3657600" cy="3678797"/>
          </a:xfrm>
          <a:prstGeom prst="rect">
            <a:avLst/>
          </a:prstGeom>
          <a:noFill/>
          <a:ln>
            <a:noFill/>
          </a:ln>
        </p:spPr>
        <p:txBody>
          <a:bodyPr spcFirstLastPara="1" wrap="square" lIns="91425" tIns="91425" rIns="91425" bIns="91425" anchor="t" anchorCtr="0">
            <a:noAutofit/>
          </a:bodyPr>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1pPr>
            <a:lvl2pPr marL="914400" marR="0" lvl="1"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L="1828800" marR="0" lvl="3"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L="2743200" marR="0" lvl="5" indent="-304800" algn="l" rtl="0">
              <a:spcBef>
                <a:spcPts val="320"/>
              </a:spcBef>
              <a:spcAft>
                <a:spcPts val="0"/>
              </a:spcAft>
              <a:buClr>
                <a:srgbClr val="9EE745"/>
              </a:buClr>
              <a:buSzPts val="1200"/>
              <a:buFont typeface="Noto Sans Symbols"/>
              <a:buChar char="■"/>
              <a:defRPr sz="1600" b="0" i="0" u="none" strike="noStrike" cap="none">
                <a:solidFill>
                  <a:srgbClr val="FEFDFA"/>
                </a:solidFill>
                <a:latin typeface="Century Gothic"/>
                <a:ea typeface="Century Gothic"/>
                <a:cs typeface="Century Gothic"/>
                <a:sym typeface="Century Gothic"/>
              </a:defRPr>
            </a:lvl6pPr>
            <a:lvl7pPr marL="3200400" marR="0" lvl="6" indent="-304800" algn="l" rtl="0">
              <a:spcBef>
                <a:spcPts val="320"/>
              </a:spcBef>
              <a:spcAft>
                <a:spcPts val="0"/>
              </a:spcAft>
              <a:buClr>
                <a:schemeClr val="accent1"/>
              </a:buClr>
              <a:buSzPts val="1200"/>
              <a:buFont typeface="Noto Sans Symbols"/>
              <a:buChar char="■"/>
              <a:defRPr sz="1600" b="0" i="0" u="none" strike="noStrike" cap="none">
                <a:solidFill>
                  <a:srgbClr val="FEFDFA"/>
                </a:solidFill>
                <a:latin typeface="Century Gothic"/>
                <a:ea typeface="Century Gothic"/>
                <a:cs typeface="Century Gothic"/>
                <a:sym typeface="Century Gothic"/>
              </a:defRPr>
            </a:lvl7pPr>
            <a:lvl8pPr marL="3657600" marR="0" lvl="7" indent="-304800" algn="l" rtl="0">
              <a:spcBef>
                <a:spcPts val="320"/>
              </a:spcBef>
              <a:spcAft>
                <a:spcPts val="0"/>
              </a:spcAft>
              <a:buClr>
                <a:srgbClr val="9EE745"/>
              </a:buClr>
              <a:buSzPts val="1200"/>
              <a:buFont typeface="Noto Sans Symbols"/>
              <a:buChar char="■"/>
              <a:defRPr sz="1600" b="0" i="0" u="none" strike="noStrike" cap="none">
                <a:solidFill>
                  <a:srgbClr val="FEFDFA"/>
                </a:solidFill>
                <a:latin typeface="Century Gothic"/>
                <a:ea typeface="Century Gothic"/>
                <a:cs typeface="Century Gothic"/>
                <a:sym typeface="Century Gothic"/>
              </a:defRPr>
            </a:lvl8pPr>
            <a:lvl9pPr marL="4114800" marR="0" lvl="8" indent="-304800" algn="l" rtl="0">
              <a:spcBef>
                <a:spcPts val="320"/>
              </a:spcBef>
              <a:spcAft>
                <a:spcPts val="0"/>
              </a:spcAft>
              <a:buClr>
                <a:schemeClr val="accent1"/>
              </a:buClr>
              <a:buSzPts val="1200"/>
              <a:buFont typeface="Noto Sans Symbols"/>
              <a:buChar char="■"/>
              <a:defRPr sz="1600" b="0" i="0" u="none" strike="noStrike" cap="none">
                <a:solidFill>
                  <a:srgbClr val="FEFDFA"/>
                </a:solidFill>
                <a:latin typeface="Century Gothic"/>
                <a:ea typeface="Century Gothic"/>
                <a:cs typeface="Century Gothic"/>
                <a:sym typeface="Century Gothic"/>
              </a:defRPr>
            </a:lvl9pPr>
          </a:lstStyle>
          <a:p>
            <a:endParaRPr/>
          </a:p>
        </p:txBody>
      </p:sp>
      <p:sp>
        <p:nvSpPr>
          <p:cNvPr id="92" name="Google Shape;92;p8"/>
          <p:cNvSpPr txBox="1">
            <a:spLocks noGrp="1"/>
          </p:cNvSpPr>
          <p:nvPr>
            <p:ph type="body" idx="2"/>
          </p:nvPr>
        </p:nvSpPr>
        <p:spPr>
          <a:xfrm>
            <a:off x="4399878" y="2447365"/>
            <a:ext cx="3657600" cy="3678797"/>
          </a:xfrm>
          <a:prstGeom prst="rect">
            <a:avLst/>
          </a:prstGeom>
          <a:noFill/>
          <a:ln>
            <a:noFill/>
          </a:ln>
        </p:spPr>
        <p:txBody>
          <a:bodyPr spcFirstLastPara="1" wrap="square" lIns="91425" tIns="91425" rIns="91425" bIns="91425" anchor="t" anchorCtr="0">
            <a:noAutofit/>
          </a:bodyPr>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1pPr>
            <a:lvl2pPr marL="914400" marR="0" lvl="1"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L="1828800" marR="0" lvl="3"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L="2743200" marR="0" lvl="5" indent="-304800" algn="l" rtl="0">
              <a:spcBef>
                <a:spcPts val="320"/>
              </a:spcBef>
              <a:spcAft>
                <a:spcPts val="0"/>
              </a:spcAft>
              <a:buClr>
                <a:srgbClr val="9EE745"/>
              </a:buClr>
              <a:buSzPts val="1200"/>
              <a:buFont typeface="Noto Sans Symbols"/>
              <a:buChar char="■"/>
              <a:defRPr sz="1600" b="0" i="0" u="none" strike="noStrike" cap="none">
                <a:solidFill>
                  <a:srgbClr val="FEFDFA"/>
                </a:solidFill>
                <a:latin typeface="Century Gothic"/>
                <a:ea typeface="Century Gothic"/>
                <a:cs typeface="Century Gothic"/>
                <a:sym typeface="Century Gothic"/>
              </a:defRPr>
            </a:lvl6pPr>
            <a:lvl7pPr marL="3200400" marR="0" lvl="6" indent="-304800" algn="l" rtl="0">
              <a:spcBef>
                <a:spcPts val="320"/>
              </a:spcBef>
              <a:spcAft>
                <a:spcPts val="0"/>
              </a:spcAft>
              <a:buClr>
                <a:schemeClr val="accent1"/>
              </a:buClr>
              <a:buSzPts val="1200"/>
              <a:buFont typeface="Noto Sans Symbols"/>
              <a:buChar char="■"/>
              <a:defRPr sz="1600" b="0" i="0" u="none" strike="noStrike" cap="none">
                <a:solidFill>
                  <a:srgbClr val="FEFDFA"/>
                </a:solidFill>
                <a:latin typeface="Century Gothic"/>
                <a:ea typeface="Century Gothic"/>
                <a:cs typeface="Century Gothic"/>
                <a:sym typeface="Century Gothic"/>
              </a:defRPr>
            </a:lvl7pPr>
            <a:lvl8pPr marL="3657600" marR="0" lvl="7" indent="-304800" algn="l" rtl="0">
              <a:spcBef>
                <a:spcPts val="320"/>
              </a:spcBef>
              <a:spcAft>
                <a:spcPts val="0"/>
              </a:spcAft>
              <a:buClr>
                <a:srgbClr val="9EE745"/>
              </a:buClr>
              <a:buSzPts val="1200"/>
              <a:buFont typeface="Noto Sans Symbols"/>
              <a:buChar char="■"/>
              <a:defRPr sz="1600" b="0" i="0" u="none" strike="noStrike" cap="none">
                <a:solidFill>
                  <a:srgbClr val="FEFDFA"/>
                </a:solidFill>
                <a:latin typeface="Century Gothic"/>
                <a:ea typeface="Century Gothic"/>
                <a:cs typeface="Century Gothic"/>
                <a:sym typeface="Century Gothic"/>
              </a:defRPr>
            </a:lvl8pPr>
            <a:lvl9pPr marL="4114800" marR="0" lvl="8" indent="-304800" algn="l" rtl="0">
              <a:spcBef>
                <a:spcPts val="320"/>
              </a:spcBef>
              <a:spcAft>
                <a:spcPts val="0"/>
              </a:spcAft>
              <a:buClr>
                <a:schemeClr val="accent1"/>
              </a:buClr>
              <a:buSzPts val="1200"/>
              <a:buFont typeface="Noto Sans Symbols"/>
              <a:buChar char="■"/>
              <a:defRPr sz="1600" b="0" i="0" u="none" strike="noStrike" cap="none">
                <a:solidFill>
                  <a:srgbClr val="FEFDFA"/>
                </a:solidFill>
                <a:latin typeface="Century Gothic"/>
                <a:ea typeface="Century Gothic"/>
                <a:cs typeface="Century Gothic"/>
                <a:sym typeface="Century Gothic"/>
              </a:defRPr>
            </a:lvl9pPr>
          </a:lstStyle>
          <a:p>
            <a:endParaRPr/>
          </a:p>
        </p:txBody>
      </p:sp>
      <p:sp>
        <p:nvSpPr>
          <p:cNvPr id="93" name="Google Shape;93;p8"/>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4" name="Google Shape;94;p8"/>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5" name="Google Shape;95;p8"/>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Century Gothic"/>
                <a:ea typeface="Century Gothic"/>
                <a:cs typeface="Century Gothic"/>
                <a:sym typeface="Century Gothic"/>
              </a:defRPr>
            </a:lvl1pPr>
            <a:lvl2pPr marL="0" marR="0" lvl="1" indent="0" algn="r" rtl="0">
              <a:spcBef>
                <a:spcPts val="0"/>
              </a:spcBef>
              <a:buNone/>
              <a:defRPr sz="1400">
                <a:solidFill>
                  <a:schemeClr val="lt1"/>
                </a:solidFill>
                <a:latin typeface="Century Gothic"/>
                <a:ea typeface="Century Gothic"/>
                <a:cs typeface="Century Gothic"/>
                <a:sym typeface="Century Gothic"/>
              </a:defRPr>
            </a:lvl2pPr>
            <a:lvl3pPr marL="0" marR="0" lvl="2" indent="0" algn="r" rtl="0">
              <a:spcBef>
                <a:spcPts val="0"/>
              </a:spcBef>
              <a:buNone/>
              <a:defRPr sz="1400">
                <a:solidFill>
                  <a:schemeClr val="lt1"/>
                </a:solidFill>
                <a:latin typeface="Century Gothic"/>
                <a:ea typeface="Century Gothic"/>
                <a:cs typeface="Century Gothic"/>
                <a:sym typeface="Century Gothic"/>
              </a:defRPr>
            </a:lvl3pPr>
            <a:lvl4pPr marL="0" marR="0" lvl="3" indent="0" algn="r" rtl="0">
              <a:spcBef>
                <a:spcPts val="0"/>
              </a:spcBef>
              <a:buNone/>
              <a:defRPr sz="1400">
                <a:solidFill>
                  <a:schemeClr val="lt1"/>
                </a:solidFill>
                <a:latin typeface="Century Gothic"/>
                <a:ea typeface="Century Gothic"/>
                <a:cs typeface="Century Gothic"/>
                <a:sym typeface="Century Gothic"/>
              </a:defRPr>
            </a:lvl4pPr>
            <a:lvl5pPr marL="0" marR="0" lvl="4" indent="0" algn="r" rtl="0">
              <a:spcBef>
                <a:spcPts val="0"/>
              </a:spcBef>
              <a:buNone/>
              <a:defRPr sz="1400">
                <a:solidFill>
                  <a:schemeClr val="lt1"/>
                </a:solidFill>
                <a:latin typeface="Century Gothic"/>
                <a:ea typeface="Century Gothic"/>
                <a:cs typeface="Century Gothic"/>
                <a:sym typeface="Century Gothic"/>
              </a:defRPr>
            </a:lvl5pPr>
            <a:lvl6pPr marL="0" marR="0" lvl="5" indent="0" algn="r" rtl="0">
              <a:spcBef>
                <a:spcPts val="0"/>
              </a:spcBef>
              <a:buNone/>
              <a:defRPr sz="1400">
                <a:solidFill>
                  <a:schemeClr val="lt1"/>
                </a:solidFill>
                <a:latin typeface="Century Gothic"/>
                <a:ea typeface="Century Gothic"/>
                <a:cs typeface="Century Gothic"/>
                <a:sym typeface="Century Gothic"/>
              </a:defRPr>
            </a:lvl6pPr>
            <a:lvl7pPr marL="0" marR="0" lvl="6" indent="0" algn="r" rtl="0">
              <a:spcBef>
                <a:spcPts val="0"/>
              </a:spcBef>
              <a:buNone/>
              <a:defRPr sz="1400">
                <a:solidFill>
                  <a:schemeClr val="lt1"/>
                </a:solidFill>
                <a:latin typeface="Century Gothic"/>
                <a:ea typeface="Century Gothic"/>
                <a:cs typeface="Century Gothic"/>
                <a:sym typeface="Century Gothic"/>
              </a:defRPr>
            </a:lvl7pPr>
            <a:lvl8pPr marL="0" marR="0" lvl="7" indent="0" algn="r" rtl="0">
              <a:spcBef>
                <a:spcPts val="0"/>
              </a:spcBef>
              <a:buNone/>
              <a:defRPr sz="1400">
                <a:solidFill>
                  <a:schemeClr val="lt1"/>
                </a:solidFill>
                <a:latin typeface="Century Gothic"/>
                <a:ea typeface="Century Gothic"/>
                <a:cs typeface="Century Gothic"/>
                <a:sym typeface="Century Gothic"/>
              </a:defRPr>
            </a:lvl8pPr>
            <a:lvl9pPr marL="0" marR="0" lvl="8" indent="0" algn="r" rtl="0">
              <a:spcBef>
                <a:spcPts val="0"/>
              </a:spcBef>
              <a:buNone/>
              <a:defRPr sz="1400">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96" name="Google Shape;96;p8"/>
          <p:cNvSpPr txBox="1">
            <a:spLocks noGrp="1"/>
          </p:cNvSpPr>
          <p:nvPr>
            <p:ph type="body" idx="3"/>
          </p:nvPr>
        </p:nvSpPr>
        <p:spPr>
          <a:xfrm>
            <a:off x="497541" y="2070847"/>
            <a:ext cx="3657600" cy="322729"/>
          </a:xfrm>
          <a:prstGeom prst="rect">
            <a:avLst/>
          </a:prstGeom>
          <a:solidFill>
            <a:schemeClr val="accent3"/>
          </a:solidFill>
          <a:ln>
            <a:noFill/>
          </a:ln>
        </p:spPr>
        <p:txBody>
          <a:bodyPr spcFirstLastPara="1" wrap="square" lIns="91425" tIns="91425" rIns="91425" bIns="91425" anchor="ctr" anchorCtr="0">
            <a:noAutofit/>
          </a:bodyPr>
          <a:lstStyle>
            <a:lvl1pPr marL="457200" marR="0" lvl="0" indent="-228600" algn="ctr" rtl="0">
              <a:spcBef>
                <a:spcPts val="0"/>
              </a:spcBef>
              <a:spcAft>
                <a:spcPts val="0"/>
              </a:spcAft>
              <a:buClr>
                <a:schemeClr val="accent1"/>
              </a:buClr>
              <a:buSzPts val="1350"/>
              <a:buFont typeface="Noto Sans Symbols"/>
              <a:buNone/>
              <a:defRPr sz="18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600"/>
              </a:spcBef>
              <a:spcAft>
                <a:spcPts val="0"/>
              </a:spcAft>
              <a:buClr>
                <a:srgbClr val="9EE745"/>
              </a:buClr>
              <a:buSzPts val="1500"/>
              <a:buFont typeface="Noto Sans Symbols"/>
              <a:buNone/>
              <a:defRPr sz="2000" b="1" i="0" u="none" strike="noStrike" cap="none">
                <a:solidFill>
                  <a:srgbClr val="FEFDFA"/>
                </a:solidFill>
                <a:latin typeface="Century Gothic"/>
                <a:ea typeface="Century Gothic"/>
                <a:cs typeface="Century Gothic"/>
                <a:sym typeface="Century Gothic"/>
              </a:defRPr>
            </a:lvl2pPr>
            <a:lvl3pPr marL="1371600" marR="0" lvl="2" indent="-228600" algn="l" rtl="0">
              <a:spcBef>
                <a:spcPts val="600"/>
              </a:spcBef>
              <a:spcAft>
                <a:spcPts val="0"/>
              </a:spcAft>
              <a:buClr>
                <a:schemeClr val="accent1"/>
              </a:buClr>
              <a:buSzPts val="1350"/>
              <a:buFont typeface="Noto Sans Symbols"/>
              <a:buNone/>
              <a:defRPr sz="1800" b="1" i="0" u="none" strike="noStrike" cap="none">
                <a:solidFill>
                  <a:srgbClr val="FEFDFA"/>
                </a:solidFill>
                <a:latin typeface="Century Gothic"/>
                <a:ea typeface="Century Gothic"/>
                <a:cs typeface="Century Gothic"/>
                <a:sym typeface="Century Gothic"/>
              </a:defRPr>
            </a:lvl3pPr>
            <a:lvl4pPr marL="1828800" marR="0" lvl="3" indent="-228600" algn="l" rtl="0">
              <a:spcBef>
                <a:spcPts val="600"/>
              </a:spcBef>
              <a:spcAft>
                <a:spcPts val="0"/>
              </a:spcAft>
              <a:buClr>
                <a:srgbClr val="9EE745"/>
              </a:buClr>
              <a:buSzPts val="1200"/>
              <a:buFont typeface="Noto Sans Symbols"/>
              <a:buNone/>
              <a:defRPr sz="1600" b="1" i="0" u="none" strike="noStrike" cap="none">
                <a:solidFill>
                  <a:srgbClr val="FEFDFA"/>
                </a:solidFill>
                <a:latin typeface="Century Gothic"/>
                <a:ea typeface="Century Gothic"/>
                <a:cs typeface="Century Gothic"/>
                <a:sym typeface="Century Gothic"/>
              </a:defRPr>
            </a:lvl4pPr>
            <a:lvl5pPr marL="2286000" marR="0" lvl="4" indent="-228600" algn="l" rtl="0">
              <a:spcBef>
                <a:spcPts val="600"/>
              </a:spcBef>
              <a:spcAft>
                <a:spcPts val="0"/>
              </a:spcAft>
              <a:buClr>
                <a:schemeClr val="accent1"/>
              </a:buClr>
              <a:buSzPts val="1200"/>
              <a:buFont typeface="Noto Sans Symbols"/>
              <a:buNone/>
              <a:defRPr sz="1600" b="1" i="0" u="none" strike="noStrike" cap="none">
                <a:solidFill>
                  <a:srgbClr val="FEFDFA"/>
                </a:solidFill>
                <a:latin typeface="Century Gothic"/>
                <a:ea typeface="Century Gothic"/>
                <a:cs typeface="Century Gothic"/>
                <a:sym typeface="Century Gothic"/>
              </a:defRPr>
            </a:lvl5pPr>
            <a:lvl6pPr marL="2743200" marR="0" lvl="5" indent="-228600" algn="l" rtl="0">
              <a:spcBef>
                <a:spcPts val="320"/>
              </a:spcBef>
              <a:spcAft>
                <a:spcPts val="0"/>
              </a:spcAft>
              <a:buClr>
                <a:srgbClr val="9EE745"/>
              </a:buClr>
              <a:buSzPts val="1200"/>
              <a:buFont typeface="Noto Sans Symbols"/>
              <a:buNone/>
              <a:defRPr sz="1600" b="1" i="0" u="none" strike="noStrike" cap="none">
                <a:solidFill>
                  <a:srgbClr val="FEFDFA"/>
                </a:solidFill>
                <a:latin typeface="Century Gothic"/>
                <a:ea typeface="Century Gothic"/>
                <a:cs typeface="Century Gothic"/>
                <a:sym typeface="Century Gothic"/>
              </a:defRPr>
            </a:lvl6pPr>
            <a:lvl7pPr marL="3200400" marR="0" lvl="6" indent="-228600" algn="l" rtl="0">
              <a:spcBef>
                <a:spcPts val="320"/>
              </a:spcBef>
              <a:spcAft>
                <a:spcPts val="0"/>
              </a:spcAft>
              <a:buClr>
                <a:schemeClr val="accent1"/>
              </a:buClr>
              <a:buSzPts val="1200"/>
              <a:buFont typeface="Noto Sans Symbols"/>
              <a:buNone/>
              <a:defRPr sz="1600" b="1" i="0" u="none" strike="noStrike" cap="none">
                <a:solidFill>
                  <a:srgbClr val="FEFDFA"/>
                </a:solidFill>
                <a:latin typeface="Century Gothic"/>
                <a:ea typeface="Century Gothic"/>
                <a:cs typeface="Century Gothic"/>
                <a:sym typeface="Century Gothic"/>
              </a:defRPr>
            </a:lvl7pPr>
            <a:lvl8pPr marL="3657600" marR="0" lvl="7" indent="-228600" algn="l" rtl="0">
              <a:spcBef>
                <a:spcPts val="320"/>
              </a:spcBef>
              <a:spcAft>
                <a:spcPts val="0"/>
              </a:spcAft>
              <a:buClr>
                <a:srgbClr val="9EE745"/>
              </a:buClr>
              <a:buSzPts val="1200"/>
              <a:buFont typeface="Noto Sans Symbols"/>
              <a:buNone/>
              <a:defRPr sz="1600" b="1" i="0" u="none" strike="noStrike" cap="none">
                <a:solidFill>
                  <a:srgbClr val="FEFDFA"/>
                </a:solidFill>
                <a:latin typeface="Century Gothic"/>
                <a:ea typeface="Century Gothic"/>
                <a:cs typeface="Century Gothic"/>
                <a:sym typeface="Century Gothic"/>
              </a:defRPr>
            </a:lvl8pPr>
            <a:lvl9pPr marL="4114800" marR="0" lvl="8" indent="-228600" algn="l" rtl="0">
              <a:spcBef>
                <a:spcPts val="320"/>
              </a:spcBef>
              <a:spcAft>
                <a:spcPts val="0"/>
              </a:spcAft>
              <a:buClr>
                <a:schemeClr val="accent1"/>
              </a:buClr>
              <a:buSzPts val="1200"/>
              <a:buFont typeface="Noto Sans Symbols"/>
              <a:buNone/>
              <a:defRPr sz="1600" b="1" i="0" u="none" strike="noStrike" cap="none">
                <a:solidFill>
                  <a:srgbClr val="FEFDFA"/>
                </a:solidFill>
                <a:latin typeface="Century Gothic"/>
                <a:ea typeface="Century Gothic"/>
                <a:cs typeface="Century Gothic"/>
                <a:sym typeface="Century Gothic"/>
              </a:defRPr>
            </a:lvl9pPr>
          </a:lstStyle>
          <a:p>
            <a:endParaRPr/>
          </a:p>
        </p:txBody>
      </p:sp>
      <p:sp>
        <p:nvSpPr>
          <p:cNvPr id="97" name="Google Shape;97;p8"/>
          <p:cNvSpPr txBox="1">
            <a:spLocks noGrp="1"/>
          </p:cNvSpPr>
          <p:nvPr>
            <p:ph type="body" idx="4"/>
          </p:nvPr>
        </p:nvSpPr>
        <p:spPr>
          <a:xfrm>
            <a:off x="4399878" y="2070847"/>
            <a:ext cx="3657600" cy="322729"/>
          </a:xfrm>
          <a:prstGeom prst="rect">
            <a:avLst/>
          </a:prstGeom>
          <a:solidFill>
            <a:srgbClr val="65B6EE"/>
          </a:solidFill>
          <a:ln>
            <a:noFill/>
          </a:ln>
        </p:spPr>
        <p:txBody>
          <a:bodyPr spcFirstLastPara="1" wrap="square" lIns="91425" tIns="91425" rIns="91425" bIns="91425" anchor="ctr" anchorCtr="0">
            <a:noAutofit/>
          </a:bodyPr>
          <a:lstStyle>
            <a:lvl1pPr marL="457200" marR="0" lvl="0" indent="-228600" algn="ctr" rtl="0">
              <a:spcBef>
                <a:spcPts val="0"/>
              </a:spcBef>
              <a:spcAft>
                <a:spcPts val="0"/>
              </a:spcAft>
              <a:buClr>
                <a:schemeClr val="accent1"/>
              </a:buClr>
              <a:buSzPts val="1350"/>
              <a:buFont typeface="Noto Sans Symbols"/>
              <a:buNone/>
              <a:defRPr sz="18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600"/>
              </a:spcBef>
              <a:spcAft>
                <a:spcPts val="0"/>
              </a:spcAft>
              <a:buClr>
                <a:srgbClr val="9EE745"/>
              </a:buClr>
              <a:buSzPts val="1500"/>
              <a:buFont typeface="Noto Sans Symbols"/>
              <a:buNone/>
              <a:defRPr sz="2000" b="1" i="0" u="none" strike="noStrike" cap="none">
                <a:solidFill>
                  <a:srgbClr val="FEFDFA"/>
                </a:solidFill>
                <a:latin typeface="Century Gothic"/>
                <a:ea typeface="Century Gothic"/>
                <a:cs typeface="Century Gothic"/>
                <a:sym typeface="Century Gothic"/>
              </a:defRPr>
            </a:lvl2pPr>
            <a:lvl3pPr marL="1371600" marR="0" lvl="2" indent="-228600" algn="l" rtl="0">
              <a:spcBef>
                <a:spcPts val="600"/>
              </a:spcBef>
              <a:spcAft>
                <a:spcPts val="0"/>
              </a:spcAft>
              <a:buClr>
                <a:schemeClr val="accent1"/>
              </a:buClr>
              <a:buSzPts val="1350"/>
              <a:buFont typeface="Noto Sans Symbols"/>
              <a:buNone/>
              <a:defRPr sz="1800" b="1" i="0" u="none" strike="noStrike" cap="none">
                <a:solidFill>
                  <a:srgbClr val="FEFDFA"/>
                </a:solidFill>
                <a:latin typeface="Century Gothic"/>
                <a:ea typeface="Century Gothic"/>
                <a:cs typeface="Century Gothic"/>
                <a:sym typeface="Century Gothic"/>
              </a:defRPr>
            </a:lvl3pPr>
            <a:lvl4pPr marL="1828800" marR="0" lvl="3" indent="-228600" algn="l" rtl="0">
              <a:spcBef>
                <a:spcPts val="600"/>
              </a:spcBef>
              <a:spcAft>
                <a:spcPts val="0"/>
              </a:spcAft>
              <a:buClr>
                <a:srgbClr val="9EE745"/>
              </a:buClr>
              <a:buSzPts val="1200"/>
              <a:buFont typeface="Noto Sans Symbols"/>
              <a:buNone/>
              <a:defRPr sz="1600" b="1" i="0" u="none" strike="noStrike" cap="none">
                <a:solidFill>
                  <a:srgbClr val="FEFDFA"/>
                </a:solidFill>
                <a:latin typeface="Century Gothic"/>
                <a:ea typeface="Century Gothic"/>
                <a:cs typeface="Century Gothic"/>
                <a:sym typeface="Century Gothic"/>
              </a:defRPr>
            </a:lvl4pPr>
            <a:lvl5pPr marL="2286000" marR="0" lvl="4" indent="-228600" algn="l" rtl="0">
              <a:spcBef>
                <a:spcPts val="600"/>
              </a:spcBef>
              <a:spcAft>
                <a:spcPts val="0"/>
              </a:spcAft>
              <a:buClr>
                <a:schemeClr val="accent1"/>
              </a:buClr>
              <a:buSzPts val="1200"/>
              <a:buFont typeface="Noto Sans Symbols"/>
              <a:buNone/>
              <a:defRPr sz="1600" b="1" i="0" u="none" strike="noStrike" cap="none">
                <a:solidFill>
                  <a:srgbClr val="FEFDFA"/>
                </a:solidFill>
                <a:latin typeface="Century Gothic"/>
                <a:ea typeface="Century Gothic"/>
                <a:cs typeface="Century Gothic"/>
                <a:sym typeface="Century Gothic"/>
              </a:defRPr>
            </a:lvl5pPr>
            <a:lvl6pPr marL="2743200" marR="0" lvl="5" indent="-228600" algn="l" rtl="0">
              <a:spcBef>
                <a:spcPts val="320"/>
              </a:spcBef>
              <a:spcAft>
                <a:spcPts val="0"/>
              </a:spcAft>
              <a:buClr>
                <a:srgbClr val="9EE745"/>
              </a:buClr>
              <a:buSzPts val="1200"/>
              <a:buFont typeface="Noto Sans Symbols"/>
              <a:buNone/>
              <a:defRPr sz="1600" b="1" i="0" u="none" strike="noStrike" cap="none">
                <a:solidFill>
                  <a:srgbClr val="FEFDFA"/>
                </a:solidFill>
                <a:latin typeface="Century Gothic"/>
                <a:ea typeface="Century Gothic"/>
                <a:cs typeface="Century Gothic"/>
                <a:sym typeface="Century Gothic"/>
              </a:defRPr>
            </a:lvl6pPr>
            <a:lvl7pPr marL="3200400" marR="0" lvl="6" indent="-228600" algn="l" rtl="0">
              <a:spcBef>
                <a:spcPts val="320"/>
              </a:spcBef>
              <a:spcAft>
                <a:spcPts val="0"/>
              </a:spcAft>
              <a:buClr>
                <a:schemeClr val="accent1"/>
              </a:buClr>
              <a:buSzPts val="1200"/>
              <a:buFont typeface="Noto Sans Symbols"/>
              <a:buNone/>
              <a:defRPr sz="1600" b="1" i="0" u="none" strike="noStrike" cap="none">
                <a:solidFill>
                  <a:srgbClr val="FEFDFA"/>
                </a:solidFill>
                <a:latin typeface="Century Gothic"/>
                <a:ea typeface="Century Gothic"/>
                <a:cs typeface="Century Gothic"/>
                <a:sym typeface="Century Gothic"/>
              </a:defRPr>
            </a:lvl7pPr>
            <a:lvl8pPr marL="3657600" marR="0" lvl="7" indent="-228600" algn="l" rtl="0">
              <a:spcBef>
                <a:spcPts val="320"/>
              </a:spcBef>
              <a:spcAft>
                <a:spcPts val="0"/>
              </a:spcAft>
              <a:buClr>
                <a:srgbClr val="9EE745"/>
              </a:buClr>
              <a:buSzPts val="1200"/>
              <a:buFont typeface="Noto Sans Symbols"/>
              <a:buNone/>
              <a:defRPr sz="1600" b="1" i="0" u="none" strike="noStrike" cap="none">
                <a:solidFill>
                  <a:srgbClr val="FEFDFA"/>
                </a:solidFill>
                <a:latin typeface="Century Gothic"/>
                <a:ea typeface="Century Gothic"/>
                <a:cs typeface="Century Gothic"/>
                <a:sym typeface="Century Gothic"/>
              </a:defRPr>
            </a:lvl8pPr>
            <a:lvl9pPr marL="4114800" marR="0" lvl="8" indent="-228600" algn="l" rtl="0">
              <a:spcBef>
                <a:spcPts val="320"/>
              </a:spcBef>
              <a:spcAft>
                <a:spcPts val="0"/>
              </a:spcAft>
              <a:buClr>
                <a:schemeClr val="accent1"/>
              </a:buClr>
              <a:buSzPts val="1200"/>
              <a:buFont typeface="Noto Sans Symbols"/>
              <a:buNone/>
              <a:defRPr sz="1600" b="1" i="0" u="none" strike="noStrike" cap="none">
                <a:solidFill>
                  <a:srgbClr val="FEFDFA"/>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 Content, Top and Bottom">
  <p:cSld name="2 Content, Top and Bottom">
    <p:spTree>
      <p:nvGrpSpPr>
        <p:cNvPr id="1" name="Shape 98"/>
        <p:cNvGrpSpPr/>
        <p:nvPr/>
      </p:nvGrpSpPr>
      <p:grpSpPr>
        <a:xfrm>
          <a:off x="0" y="0"/>
          <a:ext cx="0" cy="0"/>
          <a:chOff x="0" y="0"/>
          <a:chExt cx="0" cy="0"/>
        </a:xfrm>
      </p:grpSpPr>
      <p:sp>
        <p:nvSpPr>
          <p:cNvPr id="99" name="Google Shape;99;p9"/>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9EE745"/>
                </a:solidFill>
                <a:latin typeface="Century Gothic"/>
                <a:ea typeface="Century Gothic"/>
                <a:cs typeface="Century Gothic"/>
                <a:sym typeface="Century Gothic"/>
              </a:rPr>
              <a:t>+</a:t>
            </a:r>
            <a:endParaRPr/>
          </a:p>
        </p:txBody>
      </p:sp>
      <p:sp>
        <p:nvSpPr>
          <p:cNvPr id="100" name="Google Shape;100;p9"/>
          <p:cNvSpPr txBox="1">
            <a:spLocks noGrp="1"/>
          </p:cNvSpPr>
          <p:nvPr>
            <p:ph type="title"/>
          </p:nvPr>
        </p:nvSpPr>
        <p:spPr>
          <a:xfrm>
            <a:off x="498474" y="484094"/>
            <a:ext cx="7556313" cy="1116106"/>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chemeClr val="accent1"/>
              </a:buClr>
              <a:buSzPts val="3600"/>
              <a:buFont typeface="Century Gothic"/>
              <a:buNone/>
              <a:defRPr sz="3600" b="0"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1" name="Google Shape;101;p9"/>
          <p:cNvSpPr txBox="1">
            <a:spLocks noGrp="1"/>
          </p:cNvSpPr>
          <p:nvPr>
            <p:ph type="body" idx="1"/>
          </p:nvPr>
        </p:nvSpPr>
        <p:spPr>
          <a:xfrm>
            <a:off x="498517" y="1985963"/>
            <a:ext cx="7569157" cy="1965960"/>
          </a:xfrm>
          <a:prstGeom prst="rect">
            <a:avLst/>
          </a:prstGeom>
          <a:noFill/>
          <a:ln>
            <a:noFill/>
          </a:ln>
        </p:spPr>
        <p:txBody>
          <a:bodyPr spcFirstLastPara="1" wrap="square" lIns="91425" tIns="91425" rIns="91425" bIns="91425" anchor="t" anchorCtr="0">
            <a:noAutofit/>
          </a:bodyPr>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1pPr>
            <a:lvl2pPr marL="914400" marR="0" lvl="1"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L="1828800" marR="0" lvl="3"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L="2743200" marR="0" lvl="5"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L="3657600" marR="0" lvl="7"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endParaRPr/>
          </a:p>
        </p:txBody>
      </p:sp>
      <p:sp>
        <p:nvSpPr>
          <p:cNvPr id="102" name="Google Shape;102;p9"/>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3" name="Google Shape;103;p9"/>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4" name="Google Shape;104;p9"/>
          <p:cNvSpPr txBox="1">
            <a:spLocks noGrp="1"/>
          </p:cNvSpPr>
          <p:nvPr>
            <p:ph type="body" idx="2"/>
          </p:nvPr>
        </p:nvSpPr>
        <p:spPr>
          <a:xfrm>
            <a:off x="498517" y="4164965"/>
            <a:ext cx="7569157" cy="1965960"/>
          </a:xfrm>
          <a:prstGeom prst="rect">
            <a:avLst/>
          </a:prstGeom>
          <a:noFill/>
          <a:ln>
            <a:noFill/>
          </a:ln>
        </p:spPr>
        <p:txBody>
          <a:bodyPr spcFirstLastPara="1" wrap="square" lIns="91425" tIns="91425" rIns="91425" bIns="91425" anchor="t" anchorCtr="0">
            <a:noAutofit/>
          </a:bodyPr>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1pPr>
            <a:lvl2pPr marL="914400" marR="0" lvl="1"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L="1828800" marR="0" lvl="3"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L="2743200" marR="0" lvl="5"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L="3657600" marR="0" lvl="7"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endParaRPr/>
          </a:p>
        </p:txBody>
      </p:sp>
      <p:sp>
        <p:nvSpPr>
          <p:cNvPr id="105" name="Google Shape;105;p9"/>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06" name="Google Shape;106;p9"/>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Century Gothic"/>
                <a:ea typeface="Century Gothic"/>
                <a:cs typeface="Century Gothic"/>
                <a:sym typeface="Century Gothic"/>
              </a:defRPr>
            </a:lvl1pPr>
            <a:lvl2pPr marL="0" marR="0" lvl="1" indent="0" algn="r" rtl="0">
              <a:spcBef>
                <a:spcPts val="0"/>
              </a:spcBef>
              <a:buNone/>
              <a:defRPr sz="1400">
                <a:solidFill>
                  <a:schemeClr val="lt1"/>
                </a:solidFill>
                <a:latin typeface="Century Gothic"/>
                <a:ea typeface="Century Gothic"/>
                <a:cs typeface="Century Gothic"/>
                <a:sym typeface="Century Gothic"/>
              </a:defRPr>
            </a:lvl2pPr>
            <a:lvl3pPr marL="0" marR="0" lvl="2" indent="0" algn="r" rtl="0">
              <a:spcBef>
                <a:spcPts val="0"/>
              </a:spcBef>
              <a:buNone/>
              <a:defRPr sz="1400">
                <a:solidFill>
                  <a:schemeClr val="lt1"/>
                </a:solidFill>
                <a:latin typeface="Century Gothic"/>
                <a:ea typeface="Century Gothic"/>
                <a:cs typeface="Century Gothic"/>
                <a:sym typeface="Century Gothic"/>
              </a:defRPr>
            </a:lvl3pPr>
            <a:lvl4pPr marL="0" marR="0" lvl="3" indent="0" algn="r" rtl="0">
              <a:spcBef>
                <a:spcPts val="0"/>
              </a:spcBef>
              <a:buNone/>
              <a:defRPr sz="1400">
                <a:solidFill>
                  <a:schemeClr val="lt1"/>
                </a:solidFill>
                <a:latin typeface="Century Gothic"/>
                <a:ea typeface="Century Gothic"/>
                <a:cs typeface="Century Gothic"/>
                <a:sym typeface="Century Gothic"/>
              </a:defRPr>
            </a:lvl4pPr>
            <a:lvl5pPr marL="0" marR="0" lvl="4" indent="0" algn="r" rtl="0">
              <a:spcBef>
                <a:spcPts val="0"/>
              </a:spcBef>
              <a:buNone/>
              <a:defRPr sz="1400">
                <a:solidFill>
                  <a:schemeClr val="lt1"/>
                </a:solidFill>
                <a:latin typeface="Century Gothic"/>
                <a:ea typeface="Century Gothic"/>
                <a:cs typeface="Century Gothic"/>
                <a:sym typeface="Century Gothic"/>
              </a:defRPr>
            </a:lvl5pPr>
            <a:lvl6pPr marL="0" marR="0" lvl="5" indent="0" algn="r" rtl="0">
              <a:spcBef>
                <a:spcPts val="0"/>
              </a:spcBef>
              <a:buNone/>
              <a:defRPr sz="1400">
                <a:solidFill>
                  <a:schemeClr val="lt1"/>
                </a:solidFill>
                <a:latin typeface="Century Gothic"/>
                <a:ea typeface="Century Gothic"/>
                <a:cs typeface="Century Gothic"/>
                <a:sym typeface="Century Gothic"/>
              </a:defRPr>
            </a:lvl6pPr>
            <a:lvl7pPr marL="0" marR="0" lvl="6" indent="0" algn="r" rtl="0">
              <a:spcBef>
                <a:spcPts val="0"/>
              </a:spcBef>
              <a:buNone/>
              <a:defRPr sz="1400">
                <a:solidFill>
                  <a:schemeClr val="lt1"/>
                </a:solidFill>
                <a:latin typeface="Century Gothic"/>
                <a:ea typeface="Century Gothic"/>
                <a:cs typeface="Century Gothic"/>
                <a:sym typeface="Century Gothic"/>
              </a:defRPr>
            </a:lvl7pPr>
            <a:lvl8pPr marL="0" marR="0" lvl="7" indent="0" algn="r" rtl="0">
              <a:spcBef>
                <a:spcPts val="0"/>
              </a:spcBef>
              <a:buNone/>
              <a:defRPr sz="1400">
                <a:solidFill>
                  <a:schemeClr val="lt1"/>
                </a:solidFill>
                <a:latin typeface="Century Gothic"/>
                <a:ea typeface="Century Gothic"/>
                <a:cs typeface="Century Gothic"/>
                <a:sym typeface="Century Gothic"/>
              </a:defRPr>
            </a:lvl8pPr>
            <a:lvl9pPr marL="0" marR="0" lvl="8" indent="0" algn="r" rtl="0">
              <a:spcBef>
                <a:spcPts val="0"/>
              </a:spcBef>
              <a:buNone/>
              <a:defRPr sz="1400">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 Content">
  <p:cSld name="3 Content">
    <p:spTree>
      <p:nvGrpSpPr>
        <p:cNvPr id="1" name="Shape 107"/>
        <p:cNvGrpSpPr/>
        <p:nvPr/>
      </p:nvGrpSpPr>
      <p:grpSpPr>
        <a:xfrm>
          <a:off x="0" y="0"/>
          <a:ext cx="0" cy="0"/>
          <a:chOff x="0" y="0"/>
          <a:chExt cx="0" cy="0"/>
        </a:xfrm>
      </p:grpSpPr>
      <p:sp>
        <p:nvSpPr>
          <p:cNvPr id="108" name="Google Shape;108;p10"/>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09" name="Google Shape;109;p10"/>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9EE745"/>
                </a:solidFill>
                <a:latin typeface="Century Gothic"/>
                <a:ea typeface="Century Gothic"/>
                <a:cs typeface="Century Gothic"/>
                <a:sym typeface="Century Gothic"/>
              </a:rPr>
              <a:t>+</a:t>
            </a:r>
            <a:endParaRPr/>
          </a:p>
        </p:txBody>
      </p:sp>
      <p:sp>
        <p:nvSpPr>
          <p:cNvPr id="110" name="Google Shape;110;p10"/>
          <p:cNvSpPr txBox="1">
            <a:spLocks noGrp="1"/>
          </p:cNvSpPr>
          <p:nvPr>
            <p:ph type="title"/>
          </p:nvPr>
        </p:nvSpPr>
        <p:spPr>
          <a:xfrm>
            <a:off x="498474" y="484094"/>
            <a:ext cx="7556313" cy="1116106"/>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chemeClr val="accent1"/>
              </a:buClr>
              <a:buSzPts val="3600"/>
              <a:buFont typeface="Century Gothic"/>
              <a:buNone/>
              <a:defRPr sz="3600" b="0"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1" name="Google Shape;111;p10"/>
          <p:cNvSpPr txBox="1">
            <a:spLocks noGrp="1"/>
          </p:cNvSpPr>
          <p:nvPr>
            <p:ph type="body" idx="1"/>
          </p:nvPr>
        </p:nvSpPr>
        <p:spPr>
          <a:xfrm>
            <a:off x="4410075" y="1985963"/>
            <a:ext cx="3657600" cy="1965960"/>
          </a:xfrm>
          <a:prstGeom prst="rect">
            <a:avLst/>
          </a:prstGeom>
          <a:noFill/>
          <a:ln>
            <a:noFill/>
          </a:ln>
        </p:spPr>
        <p:txBody>
          <a:bodyPr spcFirstLastPara="1" wrap="square" lIns="91425" tIns="91425" rIns="91425" bIns="91425" anchor="t" anchorCtr="0">
            <a:noAutofit/>
          </a:bodyPr>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1pPr>
            <a:lvl2pPr marL="914400" marR="0" lvl="1"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L="1828800" marR="0" lvl="3"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L="2743200" marR="0" lvl="5"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L="3657600" marR="0" lvl="7"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endParaRPr/>
          </a:p>
        </p:txBody>
      </p:sp>
      <p:sp>
        <p:nvSpPr>
          <p:cNvPr id="112" name="Google Shape;112;p10"/>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3" name="Google Shape;113;p10"/>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4" name="Google Shape;114;p10"/>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Century Gothic"/>
                <a:ea typeface="Century Gothic"/>
                <a:cs typeface="Century Gothic"/>
                <a:sym typeface="Century Gothic"/>
              </a:defRPr>
            </a:lvl1pPr>
            <a:lvl2pPr marL="0" marR="0" lvl="1" indent="0" algn="r" rtl="0">
              <a:spcBef>
                <a:spcPts val="0"/>
              </a:spcBef>
              <a:buNone/>
              <a:defRPr sz="1400">
                <a:solidFill>
                  <a:schemeClr val="lt1"/>
                </a:solidFill>
                <a:latin typeface="Century Gothic"/>
                <a:ea typeface="Century Gothic"/>
                <a:cs typeface="Century Gothic"/>
                <a:sym typeface="Century Gothic"/>
              </a:defRPr>
            </a:lvl2pPr>
            <a:lvl3pPr marL="0" marR="0" lvl="2" indent="0" algn="r" rtl="0">
              <a:spcBef>
                <a:spcPts val="0"/>
              </a:spcBef>
              <a:buNone/>
              <a:defRPr sz="1400">
                <a:solidFill>
                  <a:schemeClr val="lt1"/>
                </a:solidFill>
                <a:latin typeface="Century Gothic"/>
                <a:ea typeface="Century Gothic"/>
                <a:cs typeface="Century Gothic"/>
                <a:sym typeface="Century Gothic"/>
              </a:defRPr>
            </a:lvl3pPr>
            <a:lvl4pPr marL="0" marR="0" lvl="3" indent="0" algn="r" rtl="0">
              <a:spcBef>
                <a:spcPts val="0"/>
              </a:spcBef>
              <a:buNone/>
              <a:defRPr sz="1400">
                <a:solidFill>
                  <a:schemeClr val="lt1"/>
                </a:solidFill>
                <a:latin typeface="Century Gothic"/>
                <a:ea typeface="Century Gothic"/>
                <a:cs typeface="Century Gothic"/>
                <a:sym typeface="Century Gothic"/>
              </a:defRPr>
            </a:lvl4pPr>
            <a:lvl5pPr marL="0" marR="0" lvl="4" indent="0" algn="r" rtl="0">
              <a:spcBef>
                <a:spcPts val="0"/>
              </a:spcBef>
              <a:buNone/>
              <a:defRPr sz="1400">
                <a:solidFill>
                  <a:schemeClr val="lt1"/>
                </a:solidFill>
                <a:latin typeface="Century Gothic"/>
                <a:ea typeface="Century Gothic"/>
                <a:cs typeface="Century Gothic"/>
                <a:sym typeface="Century Gothic"/>
              </a:defRPr>
            </a:lvl5pPr>
            <a:lvl6pPr marL="0" marR="0" lvl="5" indent="0" algn="r" rtl="0">
              <a:spcBef>
                <a:spcPts val="0"/>
              </a:spcBef>
              <a:buNone/>
              <a:defRPr sz="1400">
                <a:solidFill>
                  <a:schemeClr val="lt1"/>
                </a:solidFill>
                <a:latin typeface="Century Gothic"/>
                <a:ea typeface="Century Gothic"/>
                <a:cs typeface="Century Gothic"/>
                <a:sym typeface="Century Gothic"/>
              </a:defRPr>
            </a:lvl6pPr>
            <a:lvl7pPr marL="0" marR="0" lvl="6" indent="0" algn="r" rtl="0">
              <a:spcBef>
                <a:spcPts val="0"/>
              </a:spcBef>
              <a:buNone/>
              <a:defRPr sz="1400">
                <a:solidFill>
                  <a:schemeClr val="lt1"/>
                </a:solidFill>
                <a:latin typeface="Century Gothic"/>
                <a:ea typeface="Century Gothic"/>
                <a:cs typeface="Century Gothic"/>
                <a:sym typeface="Century Gothic"/>
              </a:defRPr>
            </a:lvl7pPr>
            <a:lvl8pPr marL="0" marR="0" lvl="7" indent="0" algn="r" rtl="0">
              <a:spcBef>
                <a:spcPts val="0"/>
              </a:spcBef>
              <a:buNone/>
              <a:defRPr sz="1400">
                <a:solidFill>
                  <a:schemeClr val="lt1"/>
                </a:solidFill>
                <a:latin typeface="Century Gothic"/>
                <a:ea typeface="Century Gothic"/>
                <a:cs typeface="Century Gothic"/>
                <a:sym typeface="Century Gothic"/>
              </a:defRPr>
            </a:lvl8pPr>
            <a:lvl9pPr marL="0" marR="0" lvl="8" indent="0" algn="r" rtl="0">
              <a:spcBef>
                <a:spcPts val="0"/>
              </a:spcBef>
              <a:buNone/>
              <a:defRPr sz="1400">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115" name="Google Shape;115;p10"/>
          <p:cNvSpPr txBox="1">
            <a:spLocks noGrp="1"/>
          </p:cNvSpPr>
          <p:nvPr>
            <p:ph type="body" idx="2"/>
          </p:nvPr>
        </p:nvSpPr>
        <p:spPr>
          <a:xfrm>
            <a:off x="498518" y="1985963"/>
            <a:ext cx="3657600" cy="4140200"/>
          </a:xfrm>
          <a:prstGeom prst="rect">
            <a:avLst/>
          </a:prstGeom>
          <a:noFill/>
          <a:ln>
            <a:noFill/>
          </a:ln>
        </p:spPr>
        <p:txBody>
          <a:bodyPr spcFirstLastPara="1" wrap="square" lIns="91425" tIns="91425" rIns="91425" bIns="91425" anchor="t" anchorCtr="0">
            <a:noAutofit/>
          </a:bodyPr>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1pPr>
            <a:lvl2pPr marL="914400" marR="0" lvl="1"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L="1828800" marR="0" lvl="3"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L="2743200" marR="0" lvl="5"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L="3657600" marR="0" lvl="7"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endParaRPr/>
          </a:p>
        </p:txBody>
      </p:sp>
      <p:sp>
        <p:nvSpPr>
          <p:cNvPr id="116" name="Google Shape;116;p10"/>
          <p:cNvSpPr txBox="1">
            <a:spLocks noGrp="1"/>
          </p:cNvSpPr>
          <p:nvPr>
            <p:ph type="body" idx="3"/>
          </p:nvPr>
        </p:nvSpPr>
        <p:spPr>
          <a:xfrm>
            <a:off x="4410075" y="4169664"/>
            <a:ext cx="3657600" cy="1965960"/>
          </a:xfrm>
          <a:prstGeom prst="rect">
            <a:avLst/>
          </a:prstGeom>
          <a:noFill/>
          <a:ln>
            <a:noFill/>
          </a:ln>
        </p:spPr>
        <p:txBody>
          <a:bodyPr spcFirstLastPara="1" wrap="square" lIns="91425" tIns="91425" rIns="91425" bIns="91425" anchor="t" anchorCtr="0">
            <a:noAutofit/>
          </a:bodyPr>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1pPr>
            <a:lvl2pPr marL="914400" marR="0" lvl="1"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L="1828800" marR="0" lvl="3"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L="2743200" marR="0" lvl="5"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L="3657600" marR="0" lvl="7"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98474" y="484094"/>
            <a:ext cx="7556313" cy="1116106"/>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chemeClr val="accent1"/>
              </a:buClr>
              <a:buSzPts val="3600"/>
              <a:buFont typeface="Century Gothic"/>
              <a:buNone/>
              <a:defRPr sz="3600" b="0"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98474" y="1981200"/>
            <a:ext cx="7556313" cy="4144963"/>
          </a:xfrm>
          <a:prstGeom prst="rect">
            <a:avLst/>
          </a:prstGeom>
          <a:noFill/>
          <a:ln>
            <a:noFill/>
          </a:ln>
        </p:spPr>
        <p:txBody>
          <a:bodyPr spcFirstLastPara="1" wrap="square" lIns="91425" tIns="91425" rIns="91425" bIns="91425" anchor="t" anchorCtr="0">
            <a:noAutofit/>
          </a:bodyPr>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FEFDFA"/>
                </a:solidFill>
                <a:latin typeface="Century Gothic"/>
                <a:ea typeface="Century Gothic"/>
                <a:cs typeface="Century Gothic"/>
                <a:sym typeface="Century Gothic"/>
              </a:defRPr>
            </a:lvl1pPr>
            <a:lvl2pPr marL="914400" marR="0" lvl="1"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L="1828800" marR="0" lvl="3"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L="2743200" marR="0" lvl="5"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L="3657600" marR="0" lvl="7"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endParaRPr/>
          </a:p>
        </p:txBody>
      </p:sp>
      <p:sp>
        <p:nvSpPr>
          <p:cNvPr id="12" name="Google Shape;12;p1"/>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100" b="0" i="0" u="none" strike="noStrike" cap="none">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 name="Google Shape;13;p1"/>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b="0" i="0" u="none" strike="noStrike" cap="none">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1"/>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lt1"/>
                </a:solidFill>
                <a:latin typeface="Century Gothic"/>
                <a:ea typeface="Century Gothic"/>
                <a:cs typeface="Century Gothic"/>
                <a:sym typeface="Century Gothic"/>
              </a:defRPr>
            </a:lvl1pPr>
            <a:lvl2pPr marL="0" marR="0" lvl="1" indent="0" algn="r" rtl="0">
              <a:spcBef>
                <a:spcPts val="0"/>
              </a:spcBef>
              <a:buNone/>
              <a:defRPr sz="1400" b="0" i="0" u="none" strike="noStrike" cap="none">
                <a:solidFill>
                  <a:schemeClr val="lt1"/>
                </a:solidFill>
                <a:latin typeface="Century Gothic"/>
                <a:ea typeface="Century Gothic"/>
                <a:cs typeface="Century Gothic"/>
                <a:sym typeface="Century Gothic"/>
              </a:defRPr>
            </a:lvl2pPr>
            <a:lvl3pPr marL="0" marR="0" lvl="2" indent="0" algn="r" rtl="0">
              <a:spcBef>
                <a:spcPts val="0"/>
              </a:spcBef>
              <a:buNone/>
              <a:defRPr sz="1400" b="0" i="0" u="none" strike="noStrike" cap="none">
                <a:solidFill>
                  <a:schemeClr val="lt1"/>
                </a:solidFill>
                <a:latin typeface="Century Gothic"/>
                <a:ea typeface="Century Gothic"/>
                <a:cs typeface="Century Gothic"/>
                <a:sym typeface="Century Gothic"/>
              </a:defRPr>
            </a:lvl3pPr>
            <a:lvl4pPr marL="0" marR="0" lvl="3" indent="0" algn="r" rtl="0">
              <a:spcBef>
                <a:spcPts val="0"/>
              </a:spcBef>
              <a:buNone/>
              <a:defRPr sz="1400" b="0" i="0" u="none" strike="noStrike" cap="none">
                <a:solidFill>
                  <a:schemeClr val="lt1"/>
                </a:solidFill>
                <a:latin typeface="Century Gothic"/>
                <a:ea typeface="Century Gothic"/>
                <a:cs typeface="Century Gothic"/>
                <a:sym typeface="Century Gothic"/>
              </a:defRPr>
            </a:lvl4pPr>
            <a:lvl5pPr marL="0" marR="0" lvl="4" indent="0" algn="r" rtl="0">
              <a:spcBef>
                <a:spcPts val="0"/>
              </a:spcBef>
              <a:buNone/>
              <a:defRPr sz="1400" b="0" i="0" u="none" strike="noStrike" cap="none">
                <a:solidFill>
                  <a:schemeClr val="lt1"/>
                </a:solidFill>
                <a:latin typeface="Century Gothic"/>
                <a:ea typeface="Century Gothic"/>
                <a:cs typeface="Century Gothic"/>
                <a:sym typeface="Century Gothic"/>
              </a:defRPr>
            </a:lvl5pPr>
            <a:lvl6pPr marL="0" marR="0" lvl="5" indent="0" algn="r" rtl="0">
              <a:spcBef>
                <a:spcPts val="0"/>
              </a:spcBef>
              <a:buNone/>
              <a:defRPr sz="1400" b="0" i="0" u="none" strike="noStrike" cap="none">
                <a:solidFill>
                  <a:schemeClr val="lt1"/>
                </a:solidFill>
                <a:latin typeface="Century Gothic"/>
                <a:ea typeface="Century Gothic"/>
                <a:cs typeface="Century Gothic"/>
                <a:sym typeface="Century Gothic"/>
              </a:defRPr>
            </a:lvl6pPr>
            <a:lvl7pPr marL="0" marR="0" lvl="6" indent="0" algn="r" rtl="0">
              <a:spcBef>
                <a:spcPts val="0"/>
              </a:spcBef>
              <a:buNone/>
              <a:defRPr sz="1400" b="0" i="0" u="none" strike="noStrike" cap="none">
                <a:solidFill>
                  <a:schemeClr val="lt1"/>
                </a:solidFill>
                <a:latin typeface="Century Gothic"/>
                <a:ea typeface="Century Gothic"/>
                <a:cs typeface="Century Gothic"/>
                <a:sym typeface="Century Gothic"/>
              </a:defRPr>
            </a:lvl7pPr>
            <a:lvl8pPr marL="0" marR="0" lvl="7" indent="0" algn="r" rtl="0">
              <a:spcBef>
                <a:spcPts val="0"/>
              </a:spcBef>
              <a:buNone/>
              <a:defRPr sz="1400" b="0" i="0" u="none" strike="noStrike" cap="none">
                <a:solidFill>
                  <a:schemeClr val="lt1"/>
                </a:solidFill>
                <a:latin typeface="Century Gothic"/>
                <a:ea typeface="Century Gothic"/>
                <a:cs typeface="Century Gothic"/>
                <a:sym typeface="Century Gothic"/>
              </a:defRPr>
            </a:lvl8pPr>
            <a:lvl9pPr marL="0" marR="0" lvl="8" indent="0" algn="r" rtl="0">
              <a:spcBef>
                <a:spcPts val="0"/>
              </a:spcBef>
              <a:buNone/>
              <a:defRPr sz="14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cxnSp>
        <p:nvCxnSpPr>
          <p:cNvPr id="15" name="Google Shape;15;p1"/>
          <p:cNvCxnSpPr/>
          <p:nvPr/>
        </p:nvCxnSpPr>
        <p:spPr>
          <a:xfrm>
            <a:off x="1476375" y="1966913"/>
            <a:ext cx="7272338" cy="0"/>
          </a:xfrm>
          <a:prstGeom prst="straightConnector1">
            <a:avLst/>
          </a:prstGeom>
          <a:noFill/>
          <a:ln w="76200" cap="flat" cmpd="sng">
            <a:solidFill>
              <a:srgbClr val="00FFFF"/>
            </a:solidFill>
            <a:prstDash val="solid"/>
            <a:round/>
            <a:headEnd type="none" w="med" len="med"/>
            <a:tailEnd type="none" w="med" len="med"/>
          </a:ln>
        </p:spPr>
      </p:cxnSp>
      <p:sp>
        <p:nvSpPr>
          <p:cNvPr id="16" name="Google Shape;16;p1"/>
          <p:cNvSpPr/>
          <p:nvPr/>
        </p:nvSpPr>
        <p:spPr>
          <a:xfrm>
            <a:off x="-2497138" y="1400175"/>
            <a:ext cx="3657601" cy="3657600"/>
          </a:xfrm>
          <a:custGeom>
            <a:avLst/>
            <a:gdLst/>
            <a:ahLst/>
            <a:cxnLst/>
            <a:rect l="l" t="t" r="r" b="b"/>
            <a:pathLst>
              <a:path w="64000" h="64000" extrusionOk="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rgbClr val="00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7" name="Google Shape;17;p1"/>
          <p:cNvSpPr/>
          <p:nvPr/>
        </p:nvSpPr>
        <p:spPr>
          <a:xfrm>
            <a:off x="-3205163" y="333375"/>
            <a:ext cx="4038601" cy="4038600"/>
          </a:xfrm>
          <a:custGeom>
            <a:avLst/>
            <a:gdLst/>
            <a:ahLst/>
            <a:cxnLst/>
            <a:rect l="l" t="t" r="r" b="b"/>
            <a:pathLst>
              <a:path w="64000" h="64000" extrusionOk="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rgbClr val="EF4BD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cxnSp>
        <p:nvCxnSpPr>
          <p:cNvPr id="18" name="Google Shape;18;p1"/>
          <p:cNvCxnSpPr/>
          <p:nvPr/>
        </p:nvCxnSpPr>
        <p:spPr>
          <a:xfrm>
            <a:off x="1979613" y="1844675"/>
            <a:ext cx="6264275" cy="0"/>
          </a:xfrm>
          <a:prstGeom prst="straightConnector1">
            <a:avLst/>
          </a:prstGeom>
          <a:noFill/>
          <a:ln w="76200" cap="flat" cmpd="sng">
            <a:solidFill>
              <a:srgbClr val="DC52B8"/>
            </a:solidFill>
            <a:prstDash val="solid"/>
            <a:round/>
            <a:headEnd type="none" w="med" len="med"/>
            <a:tailEnd type="none" w="med" len="med"/>
          </a:ln>
        </p:spPr>
      </p:cxnSp>
      <p:pic>
        <p:nvPicPr>
          <p:cNvPr id="19" name="Google Shape;19;p1" descr="Bdpcolor2"/>
          <p:cNvPicPr preferRelativeResize="0"/>
          <p:nvPr/>
        </p:nvPicPr>
        <p:blipFill rotWithShape="1">
          <a:blip r:embed="rId23">
            <a:alphaModFix/>
          </a:blip>
          <a:srcRect/>
          <a:stretch/>
        </p:blipFill>
        <p:spPr>
          <a:xfrm>
            <a:off x="7681913" y="6034088"/>
            <a:ext cx="1138237" cy="708025"/>
          </a:xfrm>
          <a:prstGeom prst="rect">
            <a:avLst/>
          </a:prstGeom>
          <a:noFill/>
          <a:ln>
            <a:noFill/>
          </a:ln>
        </p:spPr>
      </p:pic>
      <p:sp>
        <p:nvSpPr>
          <p:cNvPr id="20" name="Google Shape;20;p1"/>
          <p:cNvSpPr/>
          <p:nvPr/>
        </p:nvSpPr>
        <p:spPr>
          <a:xfrm>
            <a:off x="8361363" y="6656388"/>
            <a:ext cx="890587" cy="22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dk1"/>
                </a:solidFill>
                <a:latin typeface="Open Sans Light"/>
                <a:ea typeface="Open Sans Light"/>
                <a:cs typeface="Open Sans Light"/>
                <a:sym typeface="Open Sans Light"/>
              </a:rPr>
              <a:t>2010</a:t>
            </a:r>
            <a:endParaRPr/>
          </a:p>
          <a:p>
            <a:pPr marL="0" marR="0" lvl="0" indent="63500" algn="l" rtl="0">
              <a:spcBef>
                <a:spcPts val="200"/>
              </a:spcBef>
              <a:spcAft>
                <a:spcPts val="0"/>
              </a:spcAft>
              <a:buClr>
                <a:schemeClr val="dk1"/>
              </a:buClr>
              <a:buSzPts val="1000"/>
              <a:buFont typeface="Century Gothic"/>
              <a:buNone/>
            </a:pPr>
            <a:endParaRPr sz="1000">
              <a:solidFill>
                <a:schemeClr val="dk1"/>
              </a:solidFill>
              <a:latin typeface="Open Sans Light"/>
              <a:ea typeface="Open Sans Light"/>
              <a:cs typeface="Open Sans Light"/>
              <a:sym typeface="Open Sans Light"/>
            </a:endParaRPr>
          </a:p>
          <a:p>
            <a:pPr marL="0" marR="0" lvl="0" indent="63500" algn="l" rtl="0">
              <a:spcBef>
                <a:spcPts val="200"/>
              </a:spcBef>
              <a:spcAft>
                <a:spcPts val="0"/>
              </a:spcAft>
              <a:buClr>
                <a:schemeClr val="dk1"/>
              </a:buClr>
              <a:buSzPts val="1000"/>
              <a:buFont typeface="Century Gothic"/>
              <a:buNone/>
            </a:pPr>
            <a:endParaRPr sz="1000">
              <a:solidFill>
                <a:schemeClr val="dk1"/>
              </a:solidFill>
              <a:latin typeface="Open Sans Light"/>
              <a:ea typeface="Open Sans Light"/>
              <a:cs typeface="Open Sans Light"/>
              <a:sym typeface="Open Sans Light"/>
            </a:endParaRPr>
          </a:p>
        </p:txBody>
      </p:sp>
      <p:cxnSp>
        <p:nvCxnSpPr>
          <p:cNvPr id="21" name="Google Shape;21;p1"/>
          <p:cNvCxnSpPr/>
          <p:nvPr/>
        </p:nvCxnSpPr>
        <p:spPr>
          <a:xfrm>
            <a:off x="1476375" y="1966913"/>
            <a:ext cx="7272338" cy="0"/>
          </a:xfrm>
          <a:prstGeom prst="straightConnector1">
            <a:avLst/>
          </a:prstGeom>
          <a:noFill/>
          <a:ln w="76200" cap="flat" cmpd="sng">
            <a:solidFill>
              <a:srgbClr val="00FFFF"/>
            </a:solidFill>
            <a:prstDash val="solid"/>
            <a:round/>
            <a:headEnd type="none" w="med" len="med"/>
            <a:tailEnd type="none" w="med" len="med"/>
          </a:ln>
        </p:spPr>
      </p:cxnSp>
      <p:sp>
        <p:nvSpPr>
          <p:cNvPr id="22" name="Google Shape;22;p1"/>
          <p:cNvSpPr/>
          <p:nvPr/>
        </p:nvSpPr>
        <p:spPr>
          <a:xfrm>
            <a:off x="-2497138" y="1400175"/>
            <a:ext cx="3657601" cy="3657600"/>
          </a:xfrm>
          <a:custGeom>
            <a:avLst/>
            <a:gdLst/>
            <a:ahLst/>
            <a:cxnLst/>
            <a:rect l="l" t="t" r="r" b="b"/>
            <a:pathLst>
              <a:path w="64000" h="64000" extrusionOk="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rgbClr val="00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3" name="Google Shape;23;p1"/>
          <p:cNvSpPr/>
          <p:nvPr/>
        </p:nvSpPr>
        <p:spPr>
          <a:xfrm>
            <a:off x="-3205163" y="333375"/>
            <a:ext cx="4038601" cy="4038600"/>
          </a:xfrm>
          <a:custGeom>
            <a:avLst/>
            <a:gdLst/>
            <a:ahLst/>
            <a:cxnLst/>
            <a:rect l="l" t="t" r="r" b="b"/>
            <a:pathLst>
              <a:path w="64000" h="64000" extrusionOk="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rgbClr val="EF4BD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cxnSp>
        <p:nvCxnSpPr>
          <p:cNvPr id="24" name="Google Shape;24;p1"/>
          <p:cNvCxnSpPr/>
          <p:nvPr/>
        </p:nvCxnSpPr>
        <p:spPr>
          <a:xfrm>
            <a:off x="1979613" y="1844675"/>
            <a:ext cx="6264275" cy="0"/>
          </a:xfrm>
          <a:prstGeom prst="straightConnector1">
            <a:avLst/>
          </a:prstGeom>
          <a:noFill/>
          <a:ln w="76200" cap="flat" cmpd="sng">
            <a:solidFill>
              <a:srgbClr val="DC52B8"/>
            </a:solidFill>
            <a:prstDash val="solid"/>
            <a:round/>
            <a:headEnd type="none" w="med" len="med"/>
            <a:tailEnd type="none" w="med" len="med"/>
          </a:ln>
        </p:spPr>
      </p:cxnSp>
      <p:pic>
        <p:nvPicPr>
          <p:cNvPr id="25" name="Google Shape;25;p1" descr="Bdpcolor2"/>
          <p:cNvPicPr preferRelativeResize="0"/>
          <p:nvPr/>
        </p:nvPicPr>
        <p:blipFill rotWithShape="1">
          <a:blip r:embed="rId23">
            <a:alphaModFix/>
          </a:blip>
          <a:srcRect/>
          <a:stretch/>
        </p:blipFill>
        <p:spPr>
          <a:xfrm>
            <a:off x="7681913" y="6034088"/>
            <a:ext cx="1138237" cy="708025"/>
          </a:xfrm>
          <a:prstGeom prst="rect">
            <a:avLst/>
          </a:prstGeom>
          <a:noFill/>
          <a:ln>
            <a:noFill/>
          </a:ln>
        </p:spPr>
      </p:pic>
      <p:sp>
        <p:nvSpPr>
          <p:cNvPr id="26" name="Google Shape;26;p1"/>
          <p:cNvSpPr/>
          <p:nvPr/>
        </p:nvSpPr>
        <p:spPr>
          <a:xfrm>
            <a:off x="8361363" y="6656388"/>
            <a:ext cx="890587" cy="22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dk1"/>
                </a:solidFill>
                <a:latin typeface="Open Sans Light"/>
                <a:ea typeface="Open Sans Light"/>
                <a:cs typeface="Open Sans Light"/>
                <a:sym typeface="Open Sans Light"/>
              </a:rPr>
              <a:t>2010</a:t>
            </a:r>
            <a:endParaRPr/>
          </a:p>
          <a:p>
            <a:pPr marL="0" marR="0" lvl="0" indent="63500" algn="l" rtl="0">
              <a:spcBef>
                <a:spcPts val="200"/>
              </a:spcBef>
              <a:spcAft>
                <a:spcPts val="0"/>
              </a:spcAft>
              <a:buClr>
                <a:schemeClr val="dk1"/>
              </a:buClr>
              <a:buSzPts val="1000"/>
              <a:buFont typeface="Century Gothic"/>
              <a:buNone/>
            </a:pPr>
            <a:endParaRPr sz="1000">
              <a:solidFill>
                <a:schemeClr val="dk1"/>
              </a:solidFill>
              <a:latin typeface="Open Sans Light"/>
              <a:ea typeface="Open Sans Light"/>
              <a:cs typeface="Open Sans Light"/>
              <a:sym typeface="Open Sans Light"/>
            </a:endParaRPr>
          </a:p>
          <a:p>
            <a:pPr marL="0" marR="0" lvl="0" indent="63500" algn="l" rtl="0">
              <a:spcBef>
                <a:spcPts val="200"/>
              </a:spcBef>
              <a:spcAft>
                <a:spcPts val="0"/>
              </a:spcAft>
              <a:buClr>
                <a:schemeClr val="dk1"/>
              </a:buClr>
              <a:buSzPts val="1000"/>
              <a:buFont typeface="Century Gothic"/>
              <a:buNone/>
            </a:pPr>
            <a:endParaRPr sz="1000">
              <a:solidFill>
                <a:schemeClr val="dk1"/>
              </a:solidFill>
              <a:latin typeface="Open Sans Light"/>
              <a:ea typeface="Open Sans Light"/>
              <a:cs typeface="Open Sans Light"/>
              <a:sym typeface="Open Sans Ligh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tmp"/><Relationship Id="rId5" Type="http://schemas.openxmlformats.org/officeDocument/2006/relationships/image" Target="../media/image23.tmp"/><Relationship Id="rId4" Type="http://schemas.openxmlformats.org/officeDocument/2006/relationships/image" Target="../media/image22.tm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tmp"/><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20.jpg"/><Relationship Id="rId3" Type="http://schemas.openxmlformats.org/officeDocument/2006/relationships/image" Target="../media/image3.png"/><Relationship Id="rId7" Type="http://schemas.openxmlformats.org/officeDocument/2006/relationships/image" Target="../media/image14.jpg"/><Relationship Id="rId12"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jpg"/><Relationship Id="rId11" Type="http://schemas.openxmlformats.org/officeDocument/2006/relationships/image" Target="../media/image18.jpg"/><Relationship Id="rId5" Type="http://schemas.openxmlformats.org/officeDocument/2006/relationships/image" Target="../media/image12.jpg"/><Relationship Id="rId10" Type="http://schemas.openxmlformats.org/officeDocument/2006/relationships/image" Target="../media/image17.jpg"/><Relationship Id="rId4" Type="http://schemas.openxmlformats.org/officeDocument/2006/relationships/image" Target="../media/image11.jpg"/><Relationship Id="rId9"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3"/>
          <p:cNvSpPr txBox="1">
            <a:spLocks noGrp="1"/>
          </p:cNvSpPr>
          <p:nvPr>
            <p:ph type="ctrTitle"/>
          </p:nvPr>
        </p:nvSpPr>
        <p:spPr>
          <a:xfrm>
            <a:off x="4646538" y="4633448"/>
            <a:ext cx="4192662" cy="140747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2000"/>
              <a:buFont typeface="Century Gothic"/>
              <a:buNone/>
            </a:pPr>
            <a:r>
              <a:rPr lang="en-US" sz="2000" dirty="0">
                <a:latin typeface="Century Gothic" panose="020B0502020202020204" pitchFamily="34" charset="0"/>
              </a:rPr>
              <a:t/>
            </a:r>
            <a:br>
              <a:rPr lang="en-US" sz="2000" dirty="0">
                <a:latin typeface="Century Gothic" panose="020B0502020202020204" pitchFamily="34" charset="0"/>
              </a:rPr>
            </a:br>
            <a:r>
              <a:rPr lang="en-US" sz="2000" dirty="0">
                <a:latin typeface="Century Gothic" panose="020B0502020202020204" pitchFamily="34" charset="0"/>
              </a:rPr>
              <a:t>S</a:t>
            </a:r>
            <a:r>
              <a:rPr lang="en-US" sz="2000" dirty="0" smtClean="0">
                <a:latin typeface="Century Gothic" panose="020B0502020202020204" pitchFamily="34" charset="0"/>
              </a:rPr>
              <a:t>tephanie1</a:t>
            </a:r>
            <a:r>
              <a:rPr lang="en-US" sz="2000" b="0" i="0" u="none" strike="noStrike" cap="none" dirty="0" smtClean="0">
                <a:solidFill>
                  <a:schemeClr val="accent1"/>
                </a:solidFill>
                <a:latin typeface="Century Gothic" panose="020B0502020202020204" pitchFamily="34" charset="0"/>
                <a:sym typeface="Century Gothic"/>
              </a:rPr>
              <a:t>@greencalgary.org</a:t>
            </a:r>
            <a:br>
              <a:rPr lang="en-US" sz="2000" b="0" i="0" u="none" strike="noStrike" cap="none" dirty="0" smtClean="0">
                <a:solidFill>
                  <a:schemeClr val="accent1"/>
                </a:solidFill>
                <a:latin typeface="Century Gothic" panose="020B0502020202020204" pitchFamily="34" charset="0"/>
                <a:sym typeface="Century Gothic"/>
              </a:rPr>
            </a:br>
            <a:endParaRPr sz="2000" b="0" i="0" u="none" strike="noStrike" cap="none" dirty="0">
              <a:solidFill>
                <a:schemeClr val="accent1"/>
              </a:solidFill>
              <a:latin typeface="Century Gothic" panose="020B0502020202020204" pitchFamily="34" charset="0"/>
              <a:sym typeface="Century Gothic"/>
            </a:endParaRPr>
          </a:p>
        </p:txBody>
      </p:sp>
      <p:sp>
        <p:nvSpPr>
          <p:cNvPr id="228" name="Google Shape;228;p23"/>
          <p:cNvSpPr txBox="1"/>
          <p:nvPr/>
        </p:nvSpPr>
        <p:spPr>
          <a:xfrm>
            <a:off x="6891544" y="1068780"/>
            <a:ext cx="1885704"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chemeClr val="dk1"/>
                </a:solidFill>
                <a:latin typeface="Century Gothic" panose="020B0502020202020204" pitchFamily="34" charset="0"/>
                <a:ea typeface="Century Gothic"/>
                <a:cs typeface="Century Gothic"/>
                <a:sym typeface="Century Gothic"/>
              </a:rPr>
              <a:t>Reuse</a:t>
            </a:r>
            <a:endParaRPr sz="2000">
              <a:solidFill>
                <a:schemeClr val="dk1"/>
              </a:solidFill>
              <a:latin typeface="Century Gothic" panose="020B0502020202020204" pitchFamily="34" charset="0"/>
              <a:ea typeface="Century Gothic"/>
              <a:cs typeface="Century Gothic"/>
              <a:sym typeface="Century Gothic"/>
            </a:endParaRPr>
          </a:p>
        </p:txBody>
      </p:sp>
      <p:sp>
        <p:nvSpPr>
          <p:cNvPr id="229" name="Google Shape;229;p23"/>
          <p:cNvSpPr txBox="1"/>
          <p:nvPr/>
        </p:nvSpPr>
        <p:spPr>
          <a:xfrm>
            <a:off x="6768457" y="3188351"/>
            <a:ext cx="2101719"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chemeClr val="dk1"/>
                </a:solidFill>
                <a:latin typeface="Century Gothic" panose="020B0502020202020204" pitchFamily="34" charset="0"/>
                <a:ea typeface="Century Gothic"/>
                <a:cs typeface="Century Gothic"/>
                <a:sym typeface="Century Gothic"/>
              </a:rPr>
              <a:t>Rethink</a:t>
            </a:r>
            <a:endParaRPr sz="2000">
              <a:solidFill>
                <a:schemeClr val="dk1"/>
              </a:solidFill>
              <a:latin typeface="Century Gothic" panose="020B0502020202020204" pitchFamily="34" charset="0"/>
              <a:ea typeface="Century Gothic"/>
              <a:cs typeface="Century Gothic"/>
              <a:sym typeface="Century Gothic"/>
            </a:endParaRPr>
          </a:p>
        </p:txBody>
      </p:sp>
      <p:sp>
        <p:nvSpPr>
          <p:cNvPr id="230" name="Google Shape;230;p23"/>
          <p:cNvSpPr txBox="1"/>
          <p:nvPr/>
        </p:nvSpPr>
        <p:spPr>
          <a:xfrm>
            <a:off x="4646538" y="3203841"/>
            <a:ext cx="1967035"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chemeClr val="dk1"/>
                </a:solidFill>
                <a:latin typeface="Century Gothic" panose="020B0502020202020204" pitchFamily="34" charset="0"/>
                <a:ea typeface="Century Gothic"/>
                <a:cs typeface="Century Gothic"/>
                <a:sym typeface="Century Gothic"/>
              </a:rPr>
              <a:t>Recycle</a:t>
            </a:r>
            <a:endParaRPr sz="2000">
              <a:solidFill>
                <a:schemeClr val="dk1"/>
              </a:solidFill>
              <a:latin typeface="Century Gothic" panose="020B0502020202020204" pitchFamily="34" charset="0"/>
              <a:ea typeface="Century Gothic"/>
              <a:cs typeface="Century Gothic"/>
              <a:sym typeface="Century Gothic"/>
            </a:endParaRPr>
          </a:p>
        </p:txBody>
      </p:sp>
      <p:sp>
        <p:nvSpPr>
          <p:cNvPr id="231" name="Google Shape;231;p23"/>
          <p:cNvSpPr txBox="1"/>
          <p:nvPr/>
        </p:nvSpPr>
        <p:spPr>
          <a:xfrm>
            <a:off x="4800600" y="1068780"/>
            <a:ext cx="1689065"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chemeClr val="dk1"/>
                </a:solidFill>
                <a:latin typeface="Century Gothic" panose="020B0502020202020204" pitchFamily="34" charset="0"/>
                <a:ea typeface="Century Gothic"/>
                <a:cs typeface="Century Gothic"/>
                <a:sym typeface="Century Gothic"/>
              </a:rPr>
              <a:t>Reduce</a:t>
            </a:r>
            <a:endParaRPr sz="2000">
              <a:solidFill>
                <a:schemeClr val="dk1"/>
              </a:solidFill>
              <a:latin typeface="Century Gothic" panose="020B0502020202020204" pitchFamily="34" charset="0"/>
              <a:ea typeface="Century Gothic"/>
              <a:cs typeface="Century Gothic"/>
              <a:sym typeface="Century Gothic"/>
            </a:endParaRPr>
          </a:p>
        </p:txBody>
      </p:sp>
      <p:sp>
        <p:nvSpPr>
          <p:cNvPr id="232" name="Google Shape;232;p23"/>
          <p:cNvSpPr txBox="1"/>
          <p:nvPr/>
        </p:nvSpPr>
        <p:spPr>
          <a:xfrm>
            <a:off x="294281" y="1236684"/>
            <a:ext cx="4228350"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dirty="0">
                <a:solidFill>
                  <a:schemeClr val="dk1"/>
                </a:solidFill>
                <a:latin typeface="Century Gothic" panose="020B0502020202020204" pitchFamily="34" charset="0"/>
                <a:ea typeface="Century Gothic"/>
                <a:cs typeface="Century Gothic"/>
                <a:sym typeface="Century Gothic"/>
              </a:rPr>
              <a:t>Waste </a:t>
            </a:r>
            <a:r>
              <a:rPr lang="en-US" sz="2000" b="1" dirty="0" smtClean="0">
                <a:solidFill>
                  <a:schemeClr val="dk1"/>
                </a:solidFill>
                <a:latin typeface="Century Gothic" panose="020B0502020202020204" pitchFamily="34" charset="0"/>
                <a:ea typeface="Century Gothic"/>
                <a:cs typeface="Century Gothic"/>
                <a:sym typeface="Century Gothic"/>
              </a:rPr>
              <a:t>and </a:t>
            </a:r>
            <a:r>
              <a:rPr lang="en-US" sz="2000" b="1" dirty="0">
                <a:solidFill>
                  <a:schemeClr val="dk1"/>
                </a:solidFill>
                <a:latin typeface="Century Gothic" panose="020B0502020202020204" pitchFamily="34" charset="0"/>
                <a:ea typeface="Century Gothic"/>
                <a:cs typeface="Century Gothic"/>
                <a:sym typeface="Century Gothic"/>
              </a:rPr>
              <a:t>our </a:t>
            </a:r>
            <a:r>
              <a:rPr lang="en-US" sz="2000" b="1" dirty="0" smtClean="0">
                <a:solidFill>
                  <a:schemeClr val="dk1"/>
                </a:solidFill>
                <a:latin typeface="Century Gothic" panose="020B0502020202020204" pitchFamily="34" charset="0"/>
                <a:ea typeface="Century Gothic"/>
                <a:cs typeface="Century Gothic"/>
                <a:sym typeface="Century Gothic"/>
              </a:rPr>
              <a:t>World</a:t>
            </a:r>
          </a:p>
          <a:p>
            <a:pPr marL="0" marR="0" lvl="0" indent="0" algn="ctr" rtl="0">
              <a:spcBef>
                <a:spcPts val="0"/>
              </a:spcBef>
              <a:spcAft>
                <a:spcPts val="0"/>
              </a:spcAft>
              <a:buNone/>
            </a:pPr>
            <a:endParaRPr lang="en-GB" sz="2000" dirty="0">
              <a:solidFill>
                <a:schemeClr val="dk1"/>
              </a:solidFill>
              <a:latin typeface="Century Gothic" panose="020B0502020202020204" pitchFamily="34" charset="0"/>
              <a:sym typeface="Century Gothic"/>
            </a:endParaRPr>
          </a:p>
          <a:p>
            <a:pPr marL="0" marR="0" lvl="0" indent="0" algn="ctr" rtl="0">
              <a:spcBef>
                <a:spcPts val="0"/>
              </a:spcBef>
              <a:spcAft>
                <a:spcPts val="0"/>
              </a:spcAft>
              <a:buNone/>
            </a:pPr>
            <a:r>
              <a:rPr lang="en-GB" sz="2000" dirty="0" smtClean="0">
                <a:solidFill>
                  <a:schemeClr val="dk1"/>
                </a:solidFill>
                <a:latin typeface="Century Gothic" panose="020B0502020202020204" pitchFamily="34" charset="0"/>
                <a:sym typeface="Century Gothic"/>
              </a:rPr>
              <a:t>Home school activities:</a:t>
            </a:r>
          </a:p>
          <a:p>
            <a:pPr marL="0" marR="0" lvl="0" indent="0" algn="ctr" rtl="0">
              <a:spcBef>
                <a:spcPts val="0"/>
              </a:spcBef>
              <a:spcAft>
                <a:spcPts val="0"/>
              </a:spcAft>
              <a:buNone/>
            </a:pPr>
            <a:r>
              <a:rPr lang="en-GB" sz="2000" dirty="0" smtClean="0">
                <a:solidFill>
                  <a:schemeClr val="dk1"/>
                </a:solidFill>
                <a:latin typeface="Century Gothic" panose="020B0502020202020204" pitchFamily="34" charset="0"/>
                <a:sym typeface="Century Gothic"/>
              </a:rPr>
              <a:t>Week one </a:t>
            </a:r>
            <a:endParaRPr sz="2000" dirty="0">
              <a:latin typeface="Century Gothic" panose="020B0502020202020204" pitchFamily="34" charset="0"/>
            </a:endParaRPr>
          </a:p>
        </p:txBody>
      </p:sp>
      <p:pic>
        <p:nvPicPr>
          <p:cNvPr id="233" name="Google Shape;233;p23"/>
          <p:cNvPicPr preferRelativeResize="0"/>
          <p:nvPr/>
        </p:nvPicPr>
        <p:blipFill rotWithShape="1">
          <a:blip r:embed="rId3">
            <a:alphaModFix/>
          </a:blip>
          <a:srcRect/>
          <a:stretch/>
        </p:blipFill>
        <p:spPr>
          <a:xfrm>
            <a:off x="302062" y="4678549"/>
            <a:ext cx="1719263" cy="944563"/>
          </a:xfrm>
          <a:prstGeom prst="rect">
            <a:avLst/>
          </a:prstGeom>
          <a:noFill/>
          <a:ln>
            <a:noFill/>
          </a:ln>
        </p:spPr>
      </p:pic>
      <p:sp>
        <p:nvSpPr>
          <p:cNvPr id="2" name="TextBox 1"/>
          <p:cNvSpPr txBox="1"/>
          <p:nvPr/>
        </p:nvSpPr>
        <p:spPr>
          <a:xfrm>
            <a:off x="4646538" y="5623112"/>
            <a:ext cx="4223638" cy="400110"/>
          </a:xfrm>
          <a:prstGeom prst="rect">
            <a:avLst/>
          </a:prstGeom>
          <a:noFill/>
        </p:spPr>
        <p:txBody>
          <a:bodyPr wrap="square" rtlCol="0">
            <a:spAutoFit/>
          </a:bodyPr>
          <a:lstStyle/>
          <a:p>
            <a:r>
              <a:rPr lang="en-US" sz="2000" dirty="0" smtClean="0">
                <a:solidFill>
                  <a:schemeClr val="accent6"/>
                </a:solidFill>
                <a:latin typeface="Century Gothic" panose="020B0502020202020204" pitchFamily="34" charset="0"/>
              </a:rPr>
              <a:t>Breanna@greencalgary.org</a:t>
            </a:r>
            <a:endParaRPr lang="en-US" sz="2000" dirty="0">
              <a:solidFill>
                <a:schemeClr val="accent6"/>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506"/>
        <p:cNvGrpSpPr/>
        <p:nvPr/>
      </p:nvGrpSpPr>
      <p:grpSpPr>
        <a:xfrm>
          <a:off x="0" y="0"/>
          <a:ext cx="0" cy="0"/>
          <a:chOff x="0" y="0"/>
          <a:chExt cx="0" cy="0"/>
        </a:xfrm>
      </p:grpSpPr>
      <p:sp>
        <p:nvSpPr>
          <p:cNvPr id="507" name="Google Shape;507;p44"/>
          <p:cNvSpPr txBox="1">
            <a:spLocks noGrp="1"/>
          </p:cNvSpPr>
          <p:nvPr>
            <p:ph type="title"/>
          </p:nvPr>
        </p:nvSpPr>
        <p:spPr>
          <a:xfrm>
            <a:off x="436147" y="515075"/>
            <a:ext cx="8259000" cy="1116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5"/>
              </a:buClr>
              <a:buSzPts val="3600"/>
              <a:buFont typeface="Century Gothic"/>
              <a:buNone/>
            </a:pPr>
            <a:r>
              <a:rPr lang="en-US">
                <a:solidFill>
                  <a:schemeClr val="accent5"/>
                </a:solidFill>
              </a:rPr>
              <a:t>Don’t forget to use your Blue Cart</a:t>
            </a:r>
            <a:endParaRPr sz="3600" b="0" i="0" u="none" strike="noStrike" cap="none">
              <a:solidFill>
                <a:schemeClr val="accent5"/>
              </a:solidFill>
              <a:latin typeface="Century Gothic"/>
              <a:ea typeface="Century Gothic"/>
              <a:cs typeface="Century Gothic"/>
              <a:sym typeface="Century Gothic"/>
            </a:endParaRPr>
          </a:p>
        </p:txBody>
      </p:sp>
      <p:sp>
        <p:nvSpPr>
          <p:cNvPr id="508" name="Google Shape;508;p44"/>
          <p:cNvSpPr/>
          <p:nvPr/>
        </p:nvSpPr>
        <p:spPr>
          <a:xfrm>
            <a:off x="405171" y="5700155"/>
            <a:ext cx="802800" cy="825600"/>
          </a:xfrm>
          <a:prstGeom prst="rect">
            <a:avLst/>
          </a:prstGeom>
          <a:solidFill>
            <a:schemeClr val="accen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509" name="Google Shape;509;p44"/>
          <p:cNvSpPr/>
          <p:nvPr/>
        </p:nvSpPr>
        <p:spPr>
          <a:xfrm>
            <a:off x="1333253" y="5700155"/>
            <a:ext cx="804300" cy="825600"/>
          </a:xfrm>
          <a:prstGeom prst="rect">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682CD"/>
              </a:solidFill>
              <a:latin typeface="Century Gothic"/>
              <a:ea typeface="Century Gothic"/>
              <a:cs typeface="Century Gothic"/>
              <a:sym typeface="Century Gothic"/>
            </a:endParaRPr>
          </a:p>
        </p:txBody>
      </p:sp>
      <p:sp>
        <p:nvSpPr>
          <p:cNvPr id="510" name="Google Shape;510;p44"/>
          <p:cNvSpPr/>
          <p:nvPr/>
        </p:nvSpPr>
        <p:spPr>
          <a:xfrm>
            <a:off x="3190645" y="5700155"/>
            <a:ext cx="820800" cy="825600"/>
          </a:xfrm>
          <a:prstGeom prst="rect">
            <a:avLst/>
          </a:prstGeom>
          <a:solidFill>
            <a:schemeClr val="accent4"/>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511" name="Google Shape;511;p44"/>
          <p:cNvSpPr/>
          <p:nvPr/>
        </p:nvSpPr>
        <p:spPr>
          <a:xfrm>
            <a:off x="2251117" y="5700154"/>
            <a:ext cx="820800" cy="825600"/>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512" name="Google Shape;512;p44"/>
          <p:cNvSpPr txBox="1"/>
          <p:nvPr/>
        </p:nvSpPr>
        <p:spPr>
          <a:xfrm>
            <a:off x="842875" y="1269150"/>
            <a:ext cx="7587300" cy="5694000"/>
          </a:xfrm>
          <a:prstGeom prst="rect">
            <a:avLst/>
          </a:prstGeom>
          <a:noFill/>
          <a:ln>
            <a:noFill/>
          </a:ln>
        </p:spPr>
        <p:txBody>
          <a:bodyPr spcFirstLastPara="1" wrap="square" lIns="91425" tIns="45700" rIns="91425" bIns="45700" anchor="t" anchorCtr="0">
            <a:noAutofit/>
          </a:bodyPr>
          <a:lstStyle/>
          <a:p>
            <a:pPr marL="285750" marR="0" lvl="0" indent="-107950" algn="l" rtl="0">
              <a:spcBef>
                <a:spcPts val="0"/>
              </a:spcBef>
              <a:spcAft>
                <a:spcPts val="0"/>
              </a:spcAft>
              <a:buClr>
                <a:schemeClr val="dk1"/>
              </a:buClr>
              <a:buSzPts val="2800"/>
              <a:buFont typeface="Arial"/>
              <a:buNone/>
            </a:pPr>
            <a:endParaRPr sz="2800">
              <a:solidFill>
                <a:srgbClr val="E8004D"/>
              </a:solidFill>
              <a:latin typeface="Century Gothic"/>
              <a:ea typeface="Century Gothic"/>
              <a:cs typeface="Century Gothic"/>
              <a:sym typeface="Century Gothic"/>
            </a:endParaRPr>
          </a:p>
          <a:p>
            <a:pPr marL="285750" marR="0" lvl="0" indent="-107950" algn="l" rtl="0">
              <a:spcBef>
                <a:spcPts val="0"/>
              </a:spcBef>
              <a:spcAft>
                <a:spcPts val="0"/>
              </a:spcAft>
              <a:buClr>
                <a:schemeClr val="dk1"/>
              </a:buClr>
              <a:buSzPts val="2800"/>
              <a:buFont typeface="Arial"/>
              <a:buNone/>
            </a:pPr>
            <a:endParaRPr sz="2800">
              <a:solidFill>
                <a:srgbClr val="E8004D"/>
              </a:solidFill>
              <a:latin typeface="Century Gothic"/>
              <a:ea typeface="Century Gothic"/>
              <a:cs typeface="Century Gothic"/>
              <a:sym typeface="Century Gothic"/>
            </a:endParaRPr>
          </a:p>
          <a:p>
            <a:pPr marL="0" marR="0" lvl="0" indent="0" algn="l" rtl="0">
              <a:spcBef>
                <a:spcPts val="0"/>
              </a:spcBef>
              <a:spcAft>
                <a:spcPts val="0"/>
              </a:spcAft>
              <a:buNone/>
            </a:pPr>
            <a:endParaRPr sz="2800">
              <a:solidFill>
                <a:srgbClr val="E8004D"/>
              </a:solidFill>
              <a:latin typeface="Century Gothic"/>
              <a:ea typeface="Century Gothic"/>
              <a:cs typeface="Century Gothic"/>
              <a:sym typeface="Century Gothic"/>
            </a:endParaRPr>
          </a:p>
          <a:p>
            <a:pPr marL="285750" marR="0" lvl="0" indent="-107950" algn="l" rtl="0">
              <a:spcBef>
                <a:spcPts val="0"/>
              </a:spcBef>
              <a:spcAft>
                <a:spcPts val="0"/>
              </a:spcAft>
              <a:buClr>
                <a:schemeClr val="dk1"/>
              </a:buClr>
              <a:buSzPts val="2800"/>
              <a:buFont typeface="Arial"/>
              <a:buNone/>
            </a:pPr>
            <a:endParaRPr sz="2800">
              <a:solidFill>
                <a:srgbClr val="E8004D"/>
              </a:solidFill>
              <a:latin typeface="Century Gothic"/>
              <a:ea typeface="Century Gothic"/>
              <a:cs typeface="Century Gothic"/>
              <a:sym typeface="Century Gothic"/>
            </a:endParaRPr>
          </a:p>
          <a:p>
            <a:pPr marL="0" marR="0" lvl="0" indent="0" algn="l" rtl="0">
              <a:spcBef>
                <a:spcPts val="0"/>
              </a:spcBef>
              <a:spcAft>
                <a:spcPts val="0"/>
              </a:spcAft>
              <a:buNone/>
            </a:pPr>
            <a:endParaRPr sz="2800">
              <a:solidFill>
                <a:srgbClr val="E8004D"/>
              </a:solidFill>
              <a:latin typeface="Century Gothic"/>
              <a:ea typeface="Century Gothic"/>
              <a:cs typeface="Century Gothic"/>
              <a:sym typeface="Century Gothic"/>
            </a:endParaRPr>
          </a:p>
        </p:txBody>
      </p:sp>
      <p:pic>
        <p:nvPicPr>
          <p:cNvPr id="513" name="Google Shape;513;p44" descr="Screen Shot 2014-11-13 at 8.58.01 PM.png"/>
          <p:cNvPicPr preferRelativeResize="0"/>
          <p:nvPr/>
        </p:nvPicPr>
        <p:blipFill rotWithShape="1">
          <a:blip r:embed="rId3">
            <a:alphaModFix/>
          </a:blip>
          <a:srcRect/>
          <a:stretch/>
        </p:blipFill>
        <p:spPr>
          <a:xfrm>
            <a:off x="3971599" y="5582198"/>
            <a:ext cx="1719354" cy="943679"/>
          </a:xfrm>
          <a:prstGeom prst="rect">
            <a:avLst/>
          </a:prstGeom>
          <a:noFill/>
          <a:ln>
            <a:noFill/>
          </a:ln>
        </p:spPr>
      </p:pic>
      <p:pic>
        <p:nvPicPr>
          <p:cNvPr id="514" name="Google Shape;514;p44"/>
          <p:cNvPicPr preferRelativeResize="0"/>
          <p:nvPr/>
        </p:nvPicPr>
        <p:blipFill>
          <a:blip r:embed="rId4">
            <a:alphaModFix/>
          </a:blip>
          <a:stretch>
            <a:fillRect/>
          </a:stretch>
        </p:blipFill>
        <p:spPr>
          <a:xfrm>
            <a:off x="3119438" y="1966913"/>
            <a:ext cx="2905125" cy="292417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506"/>
        <p:cNvGrpSpPr/>
        <p:nvPr/>
      </p:nvGrpSpPr>
      <p:grpSpPr>
        <a:xfrm>
          <a:off x="0" y="0"/>
          <a:ext cx="0" cy="0"/>
          <a:chOff x="0" y="0"/>
          <a:chExt cx="0" cy="0"/>
        </a:xfrm>
      </p:grpSpPr>
      <p:sp>
        <p:nvSpPr>
          <p:cNvPr id="507" name="Google Shape;507;p44"/>
          <p:cNvSpPr txBox="1">
            <a:spLocks noGrp="1"/>
          </p:cNvSpPr>
          <p:nvPr>
            <p:ph type="title"/>
          </p:nvPr>
        </p:nvSpPr>
        <p:spPr>
          <a:xfrm>
            <a:off x="436147" y="515075"/>
            <a:ext cx="8259000" cy="1116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5"/>
              </a:buClr>
              <a:buSzPts val="3600"/>
              <a:buFont typeface="Century Gothic"/>
              <a:buNone/>
            </a:pPr>
            <a:r>
              <a:rPr lang="en-US" dirty="0" smtClean="0">
                <a:solidFill>
                  <a:schemeClr val="accent5"/>
                </a:solidFill>
              </a:rPr>
              <a:t>Did you know our City has </a:t>
            </a:r>
            <a:r>
              <a:rPr lang="en-US" dirty="0" err="1" smtClean="0">
                <a:solidFill>
                  <a:schemeClr val="accent5"/>
                </a:solidFill>
              </a:rPr>
              <a:t>Throw’n’Go</a:t>
            </a:r>
            <a:r>
              <a:rPr lang="en-US" dirty="0" smtClean="0">
                <a:solidFill>
                  <a:schemeClr val="accent5"/>
                </a:solidFill>
              </a:rPr>
              <a:t> Stations?</a:t>
            </a:r>
            <a:endParaRPr sz="3600" b="0" i="0" u="none" strike="noStrike" cap="none" dirty="0">
              <a:solidFill>
                <a:schemeClr val="accent5"/>
              </a:solidFill>
              <a:latin typeface="Century Gothic"/>
              <a:ea typeface="Century Gothic"/>
              <a:cs typeface="Century Gothic"/>
              <a:sym typeface="Century Gothic"/>
            </a:endParaRPr>
          </a:p>
        </p:txBody>
      </p:sp>
      <p:sp>
        <p:nvSpPr>
          <p:cNvPr id="508" name="Google Shape;508;p44"/>
          <p:cNvSpPr/>
          <p:nvPr/>
        </p:nvSpPr>
        <p:spPr>
          <a:xfrm>
            <a:off x="405171" y="5700155"/>
            <a:ext cx="802800" cy="825600"/>
          </a:xfrm>
          <a:prstGeom prst="rect">
            <a:avLst/>
          </a:prstGeom>
          <a:solidFill>
            <a:schemeClr val="accen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509" name="Google Shape;509;p44"/>
          <p:cNvSpPr/>
          <p:nvPr/>
        </p:nvSpPr>
        <p:spPr>
          <a:xfrm>
            <a:off x="1333253" y="5700155"/>
            <a:ext cx="804300" cy="825600"/>
          </a:xfrm>
          <a:prstGeom prst="rect">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682CD"/>
              </a:solidFill>
              <a:latin typeface="Century Gothic"/>
              <a:ea typeface="Century Gothic"/>
              <a:cs typeface="Century Gothic"/>
              <a:sym typeface="Century Gothic"/>
            </a:endParaRPr>
          </a:p>
        </p:txBody>
      </p:sp>
      <p:sp>
        <p:nvSpPr>
          <p:cNvPr id="510" name="Google Shape;510;p44"/>
          <p:cNvSpPr/>
          <p:nvPr/>
        </p:nvSpPr>
        <p:spPr>
          <a:xfrm>
            <a:off x="3190645" y="5700155"/>
            <a:ext cx="820800" cy="825600"/>
          </a:xfrm>
          <a:prstGeom prst="rect">
            <a:avLst/>
          </a:prstGeom>
          <a:solidFill>
            <a:schemeClr val="accent4"/>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511" name="Google Shape;511;p44"/>
          <p:cNvSpPr/>
          <p:nvPr/>
        </p:nvSpPr>
        <p:spPr>
          <a:xfrm>
            <a:off x="2251117" y="5700154"/>
            <a:ext cx="820800" cy="825600"/>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513" name="Google Shape;513;p44" descr="Screen Shot 2014-11-13 at 8.58.01 PM.png"/>
          <p:cNvPicPr preferRelativeResize="0"/>
          <p:nvPr/>
        </p:nvPicPr>
        <p:blipFill rotWithShape="1">
          <a:blip r:embed="rId3">
            <a:alphaModFix/>
          </a:blip>
          <a:srcRect/>
          <a:stretch/>
        </p:blipFill>
        <p:spPr>
          <a:xfrm>
            <a:off x="3971599" y="5582198"/>
            <a:ext cx="1719354" cy="943679"/>
          </a:xfrm>
          <a:prstGeom prst="rect">
            <a:avLst/>
          </a:prstGeom>
          <a:noFill/>
          <a:ln>
            <a:noFill/>
          </a:ln>
        </p:spPr>
      </p:pic>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358" y="1833749"/>
            <a:ext cx="2042090" cy="2271304"/>
          </a:xfrm>
          <a:prstGeom prst="rect">
            <a:avLst/>
          </a:prstGeom>
        </p:spPr>
      </p:pic>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5600" y="1833749"/>
            <a:ext cx="1600423" cy="2419688"/>
          </a:xfrm>
          <a:prstGeom prst="rect">
            <a:avLst/>
          </a:prstGeom>
        </p:spPr>
      </p:pic>
      <p:pic>
        <p:nvPicPr>
          <p:cNvPr id="4" name="Picture 3"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1129" y="1769083"/>
            <a:ext cx="1724266" cy="2400635"/>
          </a:xfrm>
          <a:prstGeom prst="rect">
            <a:avLst/>
          </a:prstGeom>
        </p:spPr>
      </p:pic>
    </p:spTree>
    <p:extLst>
      <p:ext uri="{BB962C8B-B14F-4D97-AF65-F5344CB8AC3E}">
        <p14:creationId xmlns:p14="http://schemas.microsoft.com/office/powerpoint/2010/main" val="4106356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9" name="Google Shape;539;p46"/>
          <p:cNvSpPr txBox="1"/>
          <p:nvPr/>
        </p:nvSpPr>
        <p:spPr>
          <a:xfrm>
            <a:off x="274352" y="859063"/>
            <a:ext cx="4228350" cy="206210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dirty="0">
                <a:solidFill>
                  <a:schemeClr val="dk1"/>
                </a:solidFill>
                <a:latin typeface="Century Gothic"/>
                <a:ea typeface="Century Gothic"/>
                <a:cs typeface="Century Gothic"/>
                <a:sym typeface="Century Gothic"/>
              </a:rPr>
              <a:t>Thank you for </a:t>
            </a:r>
            <a:r>
              <a:rPr lang="en-GB" sz="3200" dirty="0" smtClean="0">
                <a:solidFill>
                  <a:schemeClr val="dk1"/>
                </a:solidFill>
                <a:latin typeface="Century Gothic"/>
                <a:ea typeface="Century Gothic"/>
                <a:cs typeface="Century Gothic"/>
                <a:sym typeface="Century Gothic"/>
              </a:rPr>
              <a:t>taking part!</a:t>
            </a:r>
            <a:endParaRPr sz="32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32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en-US" sz="3200" dirty="0" smtClean="0">
                <a:solidFill>
                  <a:schemeClr val="dk1"/>
                </a:solidFill>
                <a:latin typeface="Century Gothic"/>
                <a:ea typeface="Century Gothic"/>
                <a:cs typeface="Century Gothic"/>
                <a:sym typeface="Century Gothic"/>
              </a:rPr>
              <a:t>Look out for our home school activities on our website.</a:t>
            </a:r>
            <a:endParaRPr dirty="0"/>
          </a:p>
        </p:txBody>
      </p:sp>
      <p:pic>
        <p:nvPicPr>
          <p:cNvPr id="11" name="Google Shape;526;p45" descr="Screen Shot 2014-11-13 at 8.58.01 PM.png"/>
          <p:cNvPicPr preferRelativeResize="0"/>
          <p:nvPr/>
        </p:nvPicPr>
        <p:blipFill rotWithShape="1">
          <a:blip r:embed="rId3">
            <a:alphaModFix/>
          </a:blip>
          <a:srcRect/>
          <a:stretch/>
        </p:blipFill>
        <p:spPr>
          <a:xfrm>
            <a:off x="228600" y="4800600"/>
            <a:ext cx="3124200" cy="1838481"/>
          </a:xfrm>
          <a:prstGeom prst="rect">
            <a:avLst/>
          </a:prstGeom>
          <a:noFill/>
          <a:ln>
            <a:noFill/>
          </a:ln>
        </p:spPr>
      </p:pic>
      <p:sp>
        <p:nvSpPr>
          <p:cNvPr id="2" name="TextBox 1"/>
          <p:cNvSpPr txBox="1"/>
          <p:nvPr/>
        </p:nvSpPr>
        <p:spPr>
          <a:xfrm>
            <a:off x="4502702" y="4800600"/>
            <a:ext cx="1955985" cy="307777"/>
          </a:xfrm>
          <a:prstGeom prst="rect">
            <a:avLst/>
          </a:prstGeom>
          <a:noFill/>
        </p:spPr>
        <p:txBody>
          <a:bodyPr wrap="none" rtlCol="0">
            <a:spAutoFit/>
          </a:bodyPr>
          <a:lstStyle/>
          <a:p>
            <a:r>
              <a:rPr lang="en-CA" dirty="0" smtClean="0"/>
              <a:t>Proudly Supported by:</a:t>
            </a:r>
            <a:endParaRPr lang="en-US" dirty="0"/>
          </a:p>
        </p:txBody>
      </p:sp>
      <p:pic>
        <p:nvPicPr>
          <p:cNvPr id="1026" name="Picture 2" descr="N:\Brand, Marketing &amp; Communications\Logos - Funders &amp; Partners\Calgary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5117882"/>
            <a:ext cx="2431498" cy="12157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238"/>
        <p:cNvGrpSpPr/>
        <p:nvPr/>
      </p:nvGrpSpPr>
      <p:grpSpPr>
        <a:xfrm>
          <a:off x="0" y="0"/>
          <a:ext cx="0" cy="0"/>
          <a:chOff x="0" y="0"/>
          <a:chExt cx="0" cy="0"/>
        </a:xfrm>
      </p:grpSpPr>
      <p:sp>
        <p:nvSpPr>
          <p:cNvPr id="239" name="Google Shape;239;p24"/>
          <p:cNvSpPr txBox="1">
            <a:spLocks noGrp="1"/>
          </p:cNvSpPr>
          <p:nvPr>
            <p:ph type="title"/>
          </p:nvPr>
        </p:nvSpPr>
        <p:spPr>
          <a:xfrm>
            <a:off x="405171" y="381000"/>
            <a:ext cx="8259049" cy="111610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3"/>
              </a:buClr>
              <a:buSzPts val="3600"/>
              <a:buFont typeface="Century Gothic"/>
              <a:buNone/>
            </a:pPr>
            <a:r>
              <a:rPr lang="en-US" sz="3600" b="0" i="0" u="none" strike="noStrike" cap="none" dirty="0" smtClean="0">
                <a:solidFill>
                  <a:schemeClr val="accent3"/>
                </a:solidFill>
                <a:latin typeface="Century Gothic"/>
                <a:ea typeface="Century Gothic"/>
                <a:cs typeface="Century Gothic"/>
                <a:sym typeface="Century Gothic"/>
              </a:rPr>
              <a:t>Thanks for joining our home school activity! </a:t>
            </a:r>
            <a:endParaRPr sz="3600" b="0" i="0" u="none" strike="noStrike" cap="none" dirty="0">
              <a:solidFill>
                <a:schemeClr val="accent3"/>
              </a:solidFill>
              <a:latin typeface="Century Gothic"/>
              <a:ea typeface="Century Gothic"/>
              <a:cs typeface="Century Gothic"/>
              <a:sym typeface="Century Gothic"/>
            </a:endParaRPr>
          </a:p>
        </p:txBody>
      </p:sp>
      <p:sp>
        <p:nvSpPr>
          <p:cNvPr id="240" name="Google Shape;240;p24"/>
          <p:cNvSpPr/>
          <p:nvPr/>
        </p:nvSpPr>
        <p:spPr>
          <a:xfrm>
            <a:off x="405171" y="5700155"/>
            <a:ext cx="802929" cy="825723"/>
          </a:xfrm>
          <a:prstGeom prst="rect">
            <a:avLst/>
          </a:prstGeom>
          <a:solidFill>
            <a:schemeClr val="accen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41" name="Google Shape;241;p24"/>
          <p:cNvSpPr/>
          <p:nvPr/>
        </p:nvSpPr>
        <p:spPr>
          <a:xfrm>
            <a:off x="1333253" y="5700155"/>
            <a:ext cx="804155" cy="825724"/>
          </a:xfrm>
          <a:prstGeom prst="rect">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682CD"/>
              </a:solidFill>
              <a:latin typeface="Century Gothic"/>
              <a:ea typeface="Century Gothic"/>
              <a:cs typeface="Century Gothic"/>
              <a:sym typeface="Century Gothic"/>
            </a:endParaRPr>
          </a:p>
        </p:txBody>
      </p:sp>
      <p:sp>
        <p:nvSpPr>
          <p:cNvPr id="242" name="Google Shape;242;p24"/>
          <p:cNvSpPr/>
          <p:nvPr/>
        </p:nvSpPr>
        <p:spPr>
          <a:xfrm>
            <a:off x="3190645" y="5700155"/>
            <a:ext cx="820869" cy="825724"/>
          </a:xfrm>
          <a:prstGeom prst="rect">
            <a:avLst/>
          </a:prstGeom>
          <a:solidFill>
            <a:schemeClr val="accent4"/>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43" name="Google Shape;243;p24"/>
          <p:cNvSpPr/>
          <p:nvPr/>
        </p:nvSpPr>
        <p:spPr>
          <a:xfrm>
            <a:off x="2251117" y="5700154"/>
            <a:ext cx="820869" cy="825724"/>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44" name="Google Shape;244;p24"/>
          <p:cNvSpPr txBox="1"/>
          <p:nvPr/>
        </p:nvSpPr>
        <p:spPr>
          <a:xfrm>
            <a:off x="702211" y="1600200"/>
            <a:ext cx="7587289" cy="4832092"/>
          </a:xfrm>
          <a:prstGeom prst="rect">
            <a:avLst/>
          </a:prstGeom>
          <a:noFill/>
          <a:ln>
            <a:noFill/>
          </a:ln>
        </p:spPr>
        <p:txBody>
          <a:bodyPr spcFirstLastPara="1" wrap="square" lIns="91425" tIns="45700" rIns="91425" bIns="45700" anchor="t" anchorCtr="0">
            <a:noAutofit/>
          </a:bodyPr>
          <a:lstStyle/>
          <a:p>
            <a:pPr marL="285750" marR="0" lvl="0" indent="-107950" algn="ctr" rtl="0">
              <a:spcBef>
                <a:spcPts val="0"/>
              </a:spcBef>
              <a:spcAft>
                <a:spcPts val="0"/>
              </a:spcAft>
              <a:buClr>
                <a:schemeClr val="dk1"/>
              </a:buClr>
              <a:buSzPts val="2800"/>
              <a:buFont typeface="Arial"/>
              <a:buNone/>
            </a:pPr>
            <a:r>
              <a:rPr lang="en-GB" sz="2800" dirty="0" smtClean="0">
                <a:solidFill>
                  <a:srgbClr val="E8004D"/>
                </a:solidFill>
                <a:latin typeface="Century Gothic"/>
                <a:ea typeface="Century Gothic"/>
                <a:cs typeface="Century Gothic"/>
                <a:sym typeface="Century Gothic"/>
              </a:rPr>
              <a:t>Green Calgary will be sharing sustainable activities for you to enjoy from home. </a:t>
            </a:r>
          </a:p>
          <a:p>
            <a:pPr marL="285750" marR="0" lvl="0" indent="-107950" algn="ctr" rtl="0">
              <a:spcBef>
                <a:spcPts val="0"/>
              </a:spcBef>
              <a:spcAft>
                <a:spcPts val="0"/>
              </a:spcAft>
              <a:buClr>
                <a:schemeClr val="dk1"/>
              </a:buClr>
              <a:buSzPts val="2800"/>
              <a:buFont typeface="Arial"/>
              <a:buNone/>
            </a:pPr>
            <a:r>
              <a:rPr lang="en-GB" sz="2800" dirty="0" smtClean="0">
                <a:solidFill>
                  <a:srgbClr val="E8004D"/>
                </a:solidFill>
                <a:latin typeface="Century Gothic"/>
                <a:ea typeface="Century Gothic"/>
                <a:cs typeface="Century Gothic"/>
                <a:sym typeface="Century Gothic"/>
              </a:rPr>
              <a:t>Each week these activities will be based on a different theme. </a:t>
            </a:r>
          </a:p>
          <a:p>
            <a:pPr marL="285750" marR="0" lvl="0" indent="-107950" algn="ctr" rtl="0">
              <a:spcBef>
                <a:spcPts val="0"/>
              </a:spcBef>
              <a:spcAft>
                <a:spcPts val="0"/>
              </a:spcAft>
              <a:buClr>
                <a:schemeClr val="dk1"/>
              </a:buClr>
              <a:buSzPts val="2800"/>
              <a:buFont typeface="Arial"/>
              <a:buNone/>
            </a:pPr>
            <a:endParaRPr lang="en-GB" sz="1600" dirty="0" smtClean="0">
              <a:solidFill>
                <a:srgbClr val="E8004D"/>
              </a:solidFill>
              <a:latin typeface="Century Gothic"/>
              <a:ea typeface="Century Gothic"/>
              <a:cs typeface="Century Gothic"/>
              <a:sym typeface="Century Gothic"/>
            </a:endParaRPr>
          </a:p>
          <a:p>
            <a:pPr marL="285750" marR="0" lvl="0" indent="-107950" algn="ctr" rtl="0">
              <a:spcBef>
                <a:spcPts val="0"/>
              </a:spcBef>
              <a:spcAft>
                <a:spcPts val="0"/>
              </a:spcAft>
              <a:buClr>
                <a:schemeClr val="dk1"/>
              </a:buClr>
              <a:buSzPts val="2800"/>
              <a:buFont typeface="Arial"/>
              <a:buNone/>
            </a:pPr>
            <a:r>
              <a:rPr lang="en-GB" sz="2800" dirty="0" smtClean="0">
                <a:solidFill>
                  <a:srgbClr val="E8004D"/>
                </a:solidFill>
                <a:latin typeface="Century Gothic"/>
                <a:ea typeface="Century Gothic"/>
                <a:cs typeface="Century Gothic"/>
                <a:sym typeface="Century Gothic"/>
              </a:rPr>
              <a:t>Our theme for week one is:</a:t>
            </a:r>
          </a:p>
          <a:p>
            <a:pPr marL="285750" marR="0" lvl="0" indent="-107950" algn="ctr" rtl="0">
              <a:spcBef>
                <a:spcPts val="0"/>
              </a:spcBef>
              <a:spcAft>
                <a:spcPts val="0"/>
              </a:spcAft>
              <a:buClr>
                <a:schemeClr val="dk1"/>
              </a:buClr>
              <a:buSzPts val="2800"/>
              <a:buFont typeface="Arial"/>
              <a:buNone/>
            </a:pPr>
            <a:r>
              <a:rPr lang="en-GB" sz="2800" b="1" dirty="0" smtClean="0">
                <a:solidFill>
                  <a:srgbClr val="E8004D"/>
                </a:solidFill>
                <a:latin typeface="Century Gothic"/>
                <a:ea typeface="Century Gothic"/>
                <a:cs typeface="Century Gothic"/>
                <a:sym typeface="Century Gothic"/>
              </a:rPr>
              <a:t>Waste and our World! </a:t>
            </a:r>
            <a:endParaRPr lang="en-GB" sz="2800" b="1" dirty="0">
              <a:solidFill>
                <a:srgbClr val="E8004D"/>
              </a:solidFill>
              <a:latin typeface="Century Gothic"/>
              <a:ea typeface="Century Gothic"/>
              <a:cs typeface="Century Gothic"/>
              <a:sym typeface="Century Gothic"/>
            </a:endParaRPr>
          </a:p>
          <a:p>
            <a:pPr marL="285750" marR="0" lvl="0" indent="-107950" algn="ctr" rtl="0">
              <a:spcBef>
                <a:spcPts val="0"/>
              </a:spcBef>
              <a:spcAft>
                <a:spcPts val="0"/>
              </a:spcAft>
              <a:buClr>
                <a:schemeClr val="dk1"/>
              </a:buClr>
              <a:buSzPts val="2800"/>
              <a:buFont typeface="Arial"/>
              <a:buNone/>
            </a:pPr>
            <a:r>
              <a:rPr lang="en-GB" sz="2800" dirty="0" smtClean="0">
                <a:solidFill>
                  <a:srgbClr val="E8004D"/>
                </a:solidFill>
                <a:latin typeface="Century Gothic"/>
                <a:ea typeface="Century Gothic"/>
                <a:cs typeface="Century Gothic"/>
                <a:sym typeface="Century Gothic"/>
              </a:rPr>
              <a:t>Take part in our activities to reduce your waste at home. </a:t>
            </a:r>
            <a:endParaRPr sz="2800" dirty="0">
              <a:solidFill>
                <a:srgbClr val="E8004D"/>
              </a:solidFill>
              <a:latin typeface="Century Gothic"/>
              <a:ea typeface="Century Gothic"/>
              <a:cs typeface="Century Gothic"/>
              <a:sym typeface="Century Gothic"/>
            </a:endParaRPr>
          </a:p>
          <a:p>
            <a:pPr marL="285750" marR="0" lvl="0" indent="-107950" algn="l" rtl="0">
              <a:spcBef>
                <a:spcPts val="0"/>
              </a:spcBef>
              <a:spcAft>
                <a:spcPts val="0"/>
              </a:spcAft>
              <a:buClr>
                <a:schemeClr val="dk1"/>
              </a:buClr>
              <a:buSzPts val="2800"/>
              <a:buFont typeface="Arial"/>
              <a:buNone/>
            </a:pPr>
            <a:endParaRPr sz="2800" dirty="0">
              <a:solidFill>
                <a:srgbClr val="E8004D"/>
              </a:solidFill>
              <a:latin typeface="Century Gothic"/>
              <a:ea typeface="Century Gothic"/>
              <a:cs typeface="Century Gothic"/>
              <a:sym typeface="Century Gothic"/>
            </a:endParaRPr>
          </a:p>
          <a:p>
            <a:pPr marL="285750" marR="0" lvl="0" indent="-107950" algn="l" rtl="0">
              <a:spcBef>
                <a:spcPts val="0"/>
              </a:spcBef>
              <a:spcAft>
                <a:spcPts val="0"/>
              </a:spcAft>
              <a:buClr>
                <a:schemeClr val="dk1"/>
              </a:buClr>
              <a:buSzPts val="2800"/>
              <a:buFont typeface="Arial"/>
              <a:buNone/>
            </a:pPr>
            <a:endParaRPr sz="2800" dirty="0">
              <a:solidFill>
                <a:srgbClr val="E8004D"/>
              </a:solidFill>
              <a:latin typeface="Century Gothic"/>
              <a:ea typeface="Century Gothic"/>
              <a:cs typeface="Century Gothic"/>
              <a:sym typeface="Century Gothic"/>
            </a:endParaRPr>
          </a:p>
          <a:p>
            <a:pPr marL="0" marR="0" lvl="0" indent="0" algn="l" rtl="0">
              <a:spcBef>
                <a:spcPts val="0"/>
              </a:spcBef>
              <a:spcAft>
                <a:spcPts val="0"/>
              </a:spcAft>
              <a:buNone/>
            </a:pPr>
            <a:endParaRPr sz="2800" dirty="0">
              <a:solidFill>
                <a:srgbClr val="E8004D"/>
              </a:solidFill>
              <a:latin typeface="Century Gothic"/>
              <a:ea typeface="Century Gothic"/>
              <a:cs typeface="Century Gothic"/>
              <a:sym typeface="Century Gothic"/>
            </a:endParaRPr>
          </a:p>
          <a:p>
            <a:pPr marL="285750" marR="0" lvl="0" indent="-107950" algn="l" rtl="0">
              <a:spcBef>
                <a:spcPts val="0"/>
              </a:spcBef>
              <a:spcAft>
                <a:spcPts val="0"/>
              </a:spcAft>
              <a:buClr>
                <a:schemeClr val="dk1"/>
              </a:buClr>
              <a:buSzPts val="2800"/>
              <a:buFont typeface="Arial"/>
              <a:buNone/>
            </a:pPr>
            <a:endParaRPr sz="2800" dirty="0">
              <a:solidFill>
                <a:srgbClr val="E8004D"/>
              </a:solidFill>
              <a:latin typeface="Century Gothic"/>
              <a:ea typeface="Century Gothic"/>
              <a:cs typeface="Century Gothic"/>
              <a:sym typeface="Century Gothic"/>
            </a:endParaRPr>
          </a:p>
          <a:p>
            <a:pPr marL="0" marR="0" lvl="0" indent="0" algn="l" rtl="0">
              <a:spcBef>
                <a:spcPts val="0"/>
              </a:spcBef>
              <a:spcAft>
                <a:spcPts val="0"/>
              </a:spcAft>
              <a:buNone/>
            </a:pPr>
            <a:endParaRPr sz="2800" dirty="0">
              <a:solidFill>
                <a:srgbClr val="E8004D"/>
              </a:solidFill>
              <a:latin typeface="Century Gothic"/>
              <a:ea typeface="Century Gothic"/>
              <a:cs typeface="Century Gothic"/>
              <a:sym typeface="Century Gothic"/>
            </a:endParaRPr>
          </a:p>
        </p:txBody>
      </p:sp>
      <p:pic>
        <p:nvPicPr>
          <p:cNvPr id="245" name="Google Shape;245;p24" descr="Screen Shot 2014-11-13 at 8.58.01 PM.png"/>
          <p:cNvPicPr preferRelativeResize="0"/>
          <p:nvPr/>
        </p:nvPicPr>
        <p:blipFill rotWithShape="1">
          <a:blip r:embed="rId3">
            <a:alphaModFix/>
          </a:blip>
          <a:srcRect/>
          <a:stretch/>
        </p:blipFill>
        <p:spPr>
          <a:xfrm>
            <a:off x="3971599" y="5582198"/>
            <a:ext cx="1719354" cy="943679"/>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274"/>
        <p:cNvGrpSpPr/>
        <p:nvPr/>
      </p:nvGrpSpPr>
      <p:grpSpPr>
        <a:xfrm>
          <a:off x="0" y="0"/>
          <a:ext cx="0" cy="0"/>
          <a:chOff x="0" y="0"/>
          <a:chExt cx="0" cy="0"/>
        </a:xfrm>
      </p:grpSpPr>
      <p:sp>
        <p:nvSpPr>
          <p:cNvPr id="275" name="Google Shape;275;p27"/>
          <p:cNvSpPr/>
          <p:nvPr/>
        </p:nvSpPr>
        <p:spPr>
          <a:xfrm>
            <a:off x="405171" y="5700155"/>
            <a:ext cx="802929" cy="825723"/>
          </a:xfrm>
          <a:prstGeom prst="rect">
            <a:avLst/>
          </a:prstGeom>
          <a:solidFill>
            <a:schemeClr val="accen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76" name="Google Shape;276;p27"/>
          <p:cNvSpPr/>
          <p:nvPr/>
        </p:nvSpPr>
        <p:spPr>
          <a:xfrm>
            <a:off x="1333253" y="5700155"/>
            <a:ext cx="804155" cy="825724"/>
          </a:xfrm>
          <a:prstGeom prst="rect">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682CD"/>
              </a:solidFill>
              <a:latin typeface="Century Gothic"/>
              <a:ea typeface="Century Gothic"/>
              <a:cs typeface="Century Gothic"/>
              <a:sym typeface="Century Gothic"/>
            </a:endParaRPr>
          </a:p>
        </p:txBody>
      </p:sp>
      <p:sp>
        <p:nvSpPr>
          <p:cNvPr id="277" name="Google Shape;277;p27"/>
          <p:cNvSpPr/>
          <p:nvPr/>
        </p:nvSpPr>
        <p:spPr>
          <a:xfrm>
            <a:off x="3190645" y="5700155"/>
            <a:ext cx="820869" cy="825724"/>
          </a:xfrm>
          <a:prstGeom prst="rect">
            <a:avLst/>
          </a:prstGeom>
          <a:solidFill>
            <a:schemeClr val="accent4"/>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78" name="Google Shape;278;p27"/>
          <p:cNvSpPr/>
          <p:nvPr/>
        </p:nvSpPr>
        <p:spPr>
          <a:xfrm>
            <a:off x="2251117" y="5700154"/>
            <a:ext cx="820869" cy="825724"/>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279" name="Google Shape;279;p27" descr="Screen Shot 2014-11-13 at 8.58.01 PM.png"/>
          <p:cNvPicPr preferRelativeResize="0"/>
          <p:nvPr/>
        </p:nvPicPr>
        <p:blipFill rotWithShape="1">
          <a:blip r:embed="rId3">
            <a:alphaModFix/>
          </a:blip>
          <a:srcRect/>
          <a:stretch/>
        </p:blipFill>
        <p:spPr>
          <a:xfrm>
            <a:off x="3971599" y="5582198"/>
            <a:ext cx="1719354" cy="943679"/>
          </a:xfrm>
          <a:prstGeom prst="rect">
            <a:avLst/>
          </a:prstGeom>
          <a:noFill/>
          <a:ln>
            <a:noFill/>
          </a:ln>
        </p:spPr>
      </p:pic>
      <p:pic>
        <p:nvPicPr>
          <p:cNvPr id="280" name="Google Shape;280;p27"/>
          <p:cNvPicPr preferRelativeResize="0">
            <a:picLocks noGrp="1"/>
          </p:cNvPicPr>
          <p:nvPr>
            <p:ph type="body" idx="1"/>
          </p:nvPr>
        </p:nvPicPr>
        <p:blipFill rotWithShape="1">
          <a:blip r:embed="rId4">
            <a:alphaModFix/>
          </a:blip>
          <a:srcRect/>
          <a:stretch/>
        </p:blipFill>
        <p:spPr>
          <a:xfrm>
            <a:off x="533416" y="190500"/>
            <a:ext cx="8241788" cy="5292765"/>
          </a:xfrm>
          <a:prstGeom prst="rect">
            <a:avLst/>
          </a:prstGeom>
          <a:noFill/>
          <a:ln>
            <a:noFill/>
          </a:ln>
        </p:spPr>
      </p:pic>
      <p:sp>
        <p:nvSpPr>
          <p:cNvPr id="2" name="TextBox 1"/>
          <p:cNvSpPr txBox="1"/>
          <p:nvPr/>
        </p:nvSpPr>
        <p:spPr>
          <a:xfrm>
            <a:off x="5334000" y="457200"/>
            <a:ext cx="3200400" cy="3139321"/>
          </a:xfrm>
          <a:prstGeom prst="rect">
            <a:avLst/>
          </a:prstGeom>
          <a:solidFill>
            <a:schemeClr val="bg1"/>
          </a:solidFill>
        </p:spPr>
        <p:txBody>
          <a:bodyPr wrap="square" rtlCol="0">
            <a:spAutoFit/>
          </a:bodyPr>
          <a:lstStyle/>
          <a:p>
            <a:r>
              <a:rPr lang="en-GB" sz="1800" dirty="0" smtClean="0"/>
              <a:t>This is photo of one of the landfills in Calgary. </a:t>
            </a:r>
          </a:p>
          <a:p>
            <a:r>
              <a:rPr lang="en-GB" sz="1800" dirty="0" smtClean="0"/>
              <a:t>Trucks are used to compress the garbage. However, this means that there is very little oxygen in the landfill so decomposers cannot survive. As a result, decomposable garbage (such as apple cores and banana peel) does not break down in the landfill. </a:t>
            </a:r>
            <a:endParaRPr lang="en-US" sz="1600" dirty="0"/>
          </a:p>
        </p:txBody>
      </p:sp>
    </p:spTree>
    <p:extLst>
      <p:ext uri="{BB962C8B-B14F-4D97-AF65-F5344CB8AC3E}">
        <p14:creationId xmlns:p14="http://schemas.microsoft.com/office/powerpoint/2010/main" val="2278885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285"/>
        <p:cNvGrpSpPr/>
        <p:nvPr/>
      </p:nvGrpSpPr>
      <p:grpSpPr>
        <a:xfrm>
          <a:off x="0" y="0"/>
          <a:ext cx="0" cy="0"/>
          <a:chOff x="0" y="0"/>
          <a:chExt cx="0" cy="0"/>
        </a:xfrm>
      </p:grpSpPr>
      <p:sp>
        <p:nvSpPr>
          <p:cNvPr id="286" name="Google Shape;286;p28"/>
          <p:cNvSpPr txBox="1">
            <a:spLocks noGrp="1"/>
          </p:cNvSpPr>
          <p:nvPr>
            <p:ph type="title"/>
          </p:nvPr>
        </p:nvSpPr>
        <p:spPr>
          <a:xfrm>
            <a:off x="436147" y="515075"/>
            <a:ext cx="8259049" cy="11161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5"/>
              </a:buClr>
              <a:buSzPts val="3600"/>
              <a:buFont typeface="Century Gothic"/>
              <a:buNone/>
            </a:pPr>
            <a:r>
              <a:rPr lang="en-US" sz="3600" b="0" i="0" u="none" strike="noStrike" cap="none">
                <a:solidFill>
                  <a:schemeClr val="accent5"/>
                </a:solidFill>
                <a:latin typeface="Century Gothic"/>
                <a:ea typeface="Century Gothic"/>
                <a:cs typeface="Century Gothic"/>
                <a:sym typeface="Century Gothic"/>
              </a:rPr>
              <a:t>Leachate and rainwater buildup</a:t>
            </a:r>
            <a:endParaRPr sz="3600" b="0" i="0" u="none" strike="noStrike" cap="none">
              <a:solidFill>
                <a:schemeClr val="accent5"/>
              </a:solidFill>
              <a:latin typeface="Century Gothic"/>
              <a:ea typeface="Century Gothic"/>
              <a:cs typeface="Century Gothic"/>
              <a:sym typeface="Century Gothic"/>
            </a:endParaRPr>
          </a:p>
        </p:txBody>
      </p:sp>
      <p:sp>
        <p:nvSpPr>
          <p:cNvPr id="287" name="Google Shape;287;p28"/>
          <p:cNvSpPr/>
          <p:nvPr/>
        </p:nvSpPr>
        <p:spPr>
          <a:xfrm>
            <a:off x="405171" y="5700155"/>
            <a:ext cx="802929" cy="825723"/>
          </a:xfrm>
          <a:prstGeom prst="rect">
            <a:avLst/>
          </a:prstGeom>
          <a:solidFill>
            <a:schemeClr val="accen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88" name="Google Shape;288;p28"/>
          <p:cNvSpPr/>
          <p:nvPr/>
        </p:nvSpPr>
        <p:spPr>
          <a:xfrm>
            <a:off x="1333253" y="5700155"/>
            <a:ext cx="804155" cy="825724"/>
          </a:xfrm>
          <a:prstGeom prst="rect">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682CD"/>
              </a:solidFill>
              <a:latin typeface="Century Gothic"/>
              <a:ea typeface="Century Gothic"/>
              <a:cs typeface="Century Gothic"/>
              <a:sym typeface="Century Gothic"/>
            </a:endParaRPr>
          </a:p>
        </p:txBody>
      </p:sp>
      <p:sp>
        <p:nvSpPr>
          <p:cNvPr id="289" name="Google Shape;289;p28"/>
          <p:cNvSpPr/>
          <p:nvPr/>
        </p:nvSpPr>
        <p:spPr>
          <a:xfrm>
            <a:off x="3190645" y="5700155"/>
            <a:ext cx="820869" cy="825724"/>
          </a:xfrm>
          <a:prstGeom prst="rect">
            <a:avLst/>
          </a:prstGeom>
          <a:solidFill>
            <a:schemeClr val="accent4"/>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90" name="Google Shape;290;p28"/>
          <p:cNvSpPr/>
          <p:nvPr/>
        </p:nvSpPr>
        <p:spPr>
          <a:xfrm>
            <a:off x="2251117" y="5700154"/>
            <a:ext cx="820869" cy="825724"/>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91" name="Google Shape;291;p28"/>
          <p:cNvSpPr txBox="1"/>
          <p:nvPr/>
        </p:nvSpPr>
        <p:spPr>
          <a:xfrm>
            <a:off x="405171" y="2149614"/>
            <a:ext cx="7587289" cy="3539431"/>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accent5"/>
              </a:buClr>
              <a:buSzPts val="2800"/>
              <a:buFont typeface="Arial"/>
              <a:buChar char="•"/>
            </a:pPr>
            <a:r>
              <a:rPr lang="en-US" sz="2800">
                <a:solidFill>
                  <a:schemeClr val="accent5"/>
                </a:solidFill>
                <a:latin typeface="Century Gothic"/>
                <a:ea typeface="Century Gothic"/>
                <a:cs typeface="Century Gothic"/>
                <a:sym typeface="Century Gothic"/>
              </a:rPr>
              <a:t>Bullet points</a:t>
            </a:r>
            <a:endParaRPr/>
          </a:p>
          <a:p>
            <a:pPr marL="285750" marR="0" lvl="0" indent="-107950" algn="l" rtl="0">
              <a:spcBef>
                <a:spcPts val="0"/>
              </a:spcBef>
              <a:spcAft>
                <a:spcPts val="0"/>
              </a:spcAft>
              <a:buClr>
                <a:schemeClr val="dk1"/>
              </a:buClr>
              <a:buSzPts val="2800"/>
              <a:buFont typeface="Arial"/>
              <a:buNone/>
            </a:pPr>
            <a:endParaRPr sz="2800">
              <a:solidFill>
                <a:srgbClr val="E8004D"/>
              </a:solidFill>
              <a:latin typeface="Century Gothic"/>
              <a:ea typeface="Century Gothic"/>
              <a:cs typeface="Century Gothic"/>
              <a:sym typeface="Century Gothic"/>
            </a:endParaRPr>
          </a:p>
          <a:p>
            <a:pPr marL="285750" marR="0" lvl="0" indent="-107950" algn="l" rtl="0">
              <a:spcBef>
                <a:spcPts val="0"/>
              </a:spcBef>
              <a:spcAft>
                <a:spcPts val="0"/>
              </a:spcAft>
              <a:buClr>
                <a:schemeClr val="dk1"/>
              </a:buClr>
              <a:buSzPts val="2800"/>
              <a:buFont typeface="Arial"/>
              <a:buNone/>
            </a:pPr>
            <a:endParaRPr sz="2800">
              <a:solidFill>
                <a:srgbClr val="E8004D"/>
              </a:solidFill>
              <a:latin typeface="Century Gothic"/>
              <a:ea typeface="Century Gothic"/>
              <a:cs typeface="Century Gothic"/>
              <a:sym typeface="Century Gothic"/>
            </a:endParaRPr>
          </a:p>
          <a:p>
            <a:pPr marL="285750" marR="0" lvl="0" indent="-107950" algn="l" rtl="0">
              <a:spcBef>
                <a:spcPts val="0"/>
              </a:spcBef>
              <a:spcAft>
                <a:spcPts val="0"/>
              </a:spcAft>
              <a:buClr>
                <a:schemeClr val="dk1"/>
              </a:buClr>
              <a:buSzPts val="2800"/>
              <a:buFont typeface="Arial"/>
              <a:buNone/>
            </a:pPr>
            <a:endParaRPr sz="2800">
              <a:solidFill>
                <a:srgbClr val="E8004D"/>
              </a:solidFill>
              <a:latin typeface="Century Gothic"/>
              <a:ea typeface="Century Gothic"/>
              <a:cs typeface="Century Gothic"/>
              <a:sym typeface="Century Gothic"/>
            </a:endParaRPr>
          </a:p>
          <a:p>
            <a:pPr marL="285750" marR="0" lvl="0" indent="-107950" algn="l" rtl="0">
              <a:spcBef>
                <a:spcPts val="0"/>
              </a:spcBef>
              <a:spcAft>
                <a:spcPts val="0"/>
              </a:spcAft>
              <a:buClr>
                <a:schemeClr val="dk1"/>
              </a:buClr>
              <a:buSzPts val="2800"/>
              <a:buFont typeface="Arial"/>
              <a:buNone/>
            </a:pPr>
            <a:endParaRPr sz="2800">
              <a:solidFill>
                <a:srgbClr val="E8004D"/>
              </a:solidFill>
              <a:latin typeface="Century Gothic"/>
              <a:ea typeface="Century Gothic"/>
              <a:cs typeface="Century Gothic"/>
              <a:sym typeface="Century Gothic"/>
            </a:endParaRPr>
          </a:p>
          <a:p>
            <a:pPr marL="0" marR="0" lvl="0" indent="0" algn="l" rtl="0">
              <a:spcBef>
                <a:spcPts val="0"/>
              </a:spcBef>
              <a:spcAft>
                <a:spcPts val="0"/>
              </a:spcAft>
              <a:buNone/>
            </a:pPr>
            <a:endParaRPr sz="2800">
              <a:solidFill>
                <a:srgbClr val="E8004D"/>
              </a:solidFill>
              <a:latin typeface="Century Gothic"/>
              <a:ea typeface="Century Gothic"/>
              <a:cs typeface="Century Gothic"/>
              <a:sym typeface="Century Gothic"/>
            </a:endParaRPr>
          </a:p>
          <a:p>
            <a:pPr marL="285750" marR="0" lvl="0" indent="-107950" algn="l" rtl="0">
              <a:spcBef>
                <a:spcPts val="0"/>
              </a:spcBef>
              <a:spcAft>
                <a:spcPts val="0"/>
              </a:spcAft>
              <a:buClr>
                <a:schemeClr val="dk1"/>
              </a:buClr>
              <a:buSzPts val="2800"/>
              <a:buFont typeface="Arial"/>
              <a:buNone/>
            </a:pPr>
            <a:endParaRPr sz="2800">
              <a:solidFill>
                <a:srgbClr val="E8004D"/>
              </a:solidFill>
              <a:latin typeface="Century Gothic"/>
              <a:ea typeface="Century Gothic"/>
              <a:cs typeface="Century Gothic"/>
              <a:sym typeface="Century Gothic"/>
            </a:endParaRPr>
          </a:p>
          <a:p>
            <a:pPr marL="0" marR="0" lvl="0" indent="0" algn="l" rtl="0">
              <a:spcBef>
                <a:spcPts val="0"/>
              </a:spcBef>
              <a:spcAft>
                <a:spcPts val="0"/>
              </a:spcAft>
              <a:buNone/>
            </a:pPr>
            <a:endParaRPr sz="2800">
              <a:solidFill>
                <a:srgbClr val="E8004D"/>
              </a:solidFill>
              <a:latin typeface="Century Gothic"/>
              <a:ea typeface="Century Gothic"/>
              <a:cs typeface="Century Gothic"/>
              <a:sym typeface="Century Gothic"/>
            </a:endParaRPr>
          </a:p>
        </p:txBody>
      </p:sp>
      <p:pic>
        <p:nvPicPr>
          <p:cNvPr id="292" name="Google Shape;292;p28" descr="Screen Shot 2014-11-13 at 8.58.01 PM.png"/>
          <p:cNvPicPr preferRelativeResize="0"/>
          <p:nvPr/>
        </p:nvPicPr>
        <p:blipFill rotWithShape="1">
          <a:blip r:embed="rId3">
            <a:alphaModFix/>
          </a:blip>
          <a:srcRect/>
          <a:stretch/>
        </p:blipFill>
        <p:spPr>
          <a:xfrm>
            <a:off x="3971599" y="5582198"/>
            <a:ext cx="1719354" cy="943679"/>
          </a:xfrm>
          <a:prstGeom prst="rect">
            <a:avLst/>
          </a:prstGeom>
          <a:noFill/>
          <a:ln>
            <a:noFill/>
          </a:ln>
        </p:spPr>
      </p:pic>
      <p:sp>
        <p:nvSpPr>
          <p:cNvPr id="293" name="Google Shape;293;p28"/>
          <p:cNvSpPr txBox="1"/>
          <p:nvPr/>
        </p:nvSpPr>
        <p:spPr>
          <a:xfrm>
            <a:off x="5690953" y="5325548"/>
            <a:ext cx="3300647"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accent5"/>
                </a:solidFill>
                <a:latin typeface="Century Gothic"/>
                <a:ea typeface="Century Gothic"/>
                <a:cs typeface="Century Gothic"/>
                <a:sym typeface="Century Gothic"/>
              </a:rPr>
              <a:t>This newspaper was buried in a landfill over 40 years ago!</a:t>
            </a:r>
            <a:endParaRPr sz="2400" dirty="0">
              <a:solidFill>
                <a:schemeClr val="accent5"/>
              </a:solidFill>
              <a:latin typeface="Century Gothic"/>
              <a:ea typeface="Century Gothic"/>
              <a:cs typeface="Century Gothic"/>
              <a:sym typeface="Century Gothic"/>
            </a:endParaRPr>
          </a:p>
        </p:txBody>
      </p:sp>
      <p:pic>
        <p:nvPicPr>
          <p:cNvPr id="294" name="Google Shape;294;p28"/>
          <p:cNvPicPr preferRelativeResize="0"/>
          <p:nvPr/>
        </p:nvPicPr>
        <p:blipFill rotWithShape="1">
          <a:blip r:embed="rId4">
            <a:alphaModFix/>
          </a:blip>
          <a:srcRect/>
          <a:stretch/>
        </p:blipFill>
        <p:spPr>
          <a:xfrm>
            <a:off x="405171" y="381000"/>
            <a:ext cx="8290025" cy="481965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74"/>
        <p:cNvGrpSpPr/>
        <p:nvPr/>
      </p:nvGrpSpPr>
      <p:grpSpPr>
        <a:xfrm>
          <a:off x="0" y="0"/>
          <a:ext cx="0" cy="0"/>
          <a:chOff x="0" y="0"/>
          <a:chExt cx="0" cy="0"/>
        </a:xfrm>
      </p:grpSpPr>
      <p:sp>
        <p:nvSpPr>
          <p:cNvPr id="275" name="Google Shape;275;p27"/>
          <p:cNvSpPr/>
          <p:nvPr/>
        </p:nvSpPr>
        <p:spPr>
          <a:xfrm>
            <a:off x="405171" y="5700155"/>
            <a:ext cx="802929" cy="825723"/>
          </a:xfrm>
          <a:prstGeom prst="rect">
            <a:avLst/>
          </a:prstGeom>
          <a:solidFill>
            <a:schemeClr val="accen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76" name="Google Shape;276;p27"/>
          <p:cNvSpPr/>
          <p:nvPr/>
        </p:nvSpPr>
        <p:spPr>
          <a:xfrm>
            <a:off x="1333253" y="5700155"/>
            <a:ext cx="804155" cy="825724"/>
          </a:xfrm>
          <a:prstGeom prst="rect">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682CD"/>
              </a:solidFill>
              <a:latin typeface="Century Gothic"/>
              <a:ea typeface="Century Gothic"/>
              <a:cs typeface="Century Gothic"/>
              <a:sym typeface="Century Gothic"/>
            </a:endParaRPr>
          </a:p>
        </p:txBody>
      </p:sp>
      <p:sp>
        <p:nvSpPr>
          <p:cNvPr id="277" name="Google Shape;277;p27"/>
          <p:cNvSpPr/>
          <p:nvPr/>
        </p:nvSpPr>
        <p:spPr>
          <a:xfrm>
            <a:off x="3190645" y="5700155"/>
            <a:ext cx="820869" cy="825724"/>
          </a:xfrm>
          <a:prstGeom prst="rect">
            <a:avLst/>
          </a:prstGeom>
          <a:solidFill>
            <a:schemeClr val="accent4"/>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78" name="Google Shape;278;p27"/>
          <p:cNvSpPr/>
          <p:nvPr/>
        </p:nvSpPr>
        <p:spPr>
          <a:xfrm>
            <a:off x="2251117" y="5700154"/>
            <a:ext cx="820869" cy="825724"/>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279" name="Google Shape;279;p27" descr="Screen Shot 2014-11-13 at 8.58.01 PM.png"/>
          <p:cNvPicPr preferRelativeResize="0"/>
          <p:nvPr/>
        </p:nvPicPr>
        <p:blipFill rotWithShape="1">
          <a:blip r:embed="rId3">
            <a:alphaModFix/>
          </a:blip>
          <a:srcRect/>
          <a:stretch/>
        </p:blipFill>
        <p:spPr>
          <a:xfrm>
            <a:off x="3971599" y="5582198"/>
            <a:ext cx="1719354" cy="943679"/>
          </a:xfrm>
          <a:prstGeom prst="rect">
            <a:avLst/>
          </a:prstGeom>
          <a:noFill/>
          <a:ln>
            <a:noFill/>
          </a:ln>
        </p:spPr>
      </p:pic>
      <p:pic>
        <p:nvPicPr>
          <p:cNvPr id="280" name="Google Shape;280;p27"/>
          <p:cNvPicPr preferRelativeResize="0">
            <a:picLocks noGrp="1"/>
          </p:cNvPicPr>
          <p:nvPr>
            <p:ph type="body" idx="1"/>
          </p:nvPr>
        </p:nvPicPr>
        <p:blipFill rotWithShape="1">
          <a:blip r:embed="rId4">
            <a:alphaModFix/>
          </a:blip>
          <a:srcRect/>
          <a:stretch/>
        </p:blipFill>
        <p:spPr>
          <a:xfrm>
            <a:off x="533416" y="190500"/>
            <a:ext cx="8241788" cy="5292765"/>
          </a:xfrm>
          <a:prstGeom prst="rect">
            <a:avLst/>
          </a:prstGeom>
          <a:noFill/>
          <a:ln>
            <a:noFill/>
          </a:ln>
        </p:spPr>
      </p:pic>
      <p:sp>
        <p:nvSpPr>
          <p:cNvPr id="2" name="TextBox 1"/>
          <p:cNvSpPr txBox="1"/>
          <p:nvPr/>
        </p:nvSpPr>
        <p:spPr>
          <a:xfrm>
            <a:off x="4953000" y="685800"/>
            <a:ext cx="3505200" cy="923330"/>
          </a:xfrm>
          <a:prstGeom prst="rect">
            <a:avLst/>
          </a:prstGeom>
          <a:solidFill>
            <a:schemeClr val="bg1"/>
          </a:solidFill>
        </p:spPr>
        <p:txBody>
          <a:bodyPr wrap="square" rtlCol="0">
            <a:spAutoFit/>
          </a:bodyPr>
          <a:lstStyle/>
          <a:p>
            <a:r>
              <a:rPr lang="en-GB" sz="1800" dirty="0" smtClean="0"/>
              <a:t>Do you think everything in here needs to be in the landfill, or could some waste be diverted? </a:t>
            </a:r>
            <a:endParaRPr lang="en-US" sz="1800" dirty="0"/>
          </a:p>
        </p:txBody>
      </p:sp>
    </p:spTree>
    <p:extLst>
      <p:ext uri="{BB962C8B-B14F-4D97-AF65-F5344CB8AC3E}">
        <p14:creationId xmlns:p14="http://schemas.microsoft.com/office/powerpoint/2010/main" val="2449455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457"/>
        <p:cNvGrpSpPr/>
        <p:nvPr/>
      </p:nvGrpSpPr>
      <p:grpSpPr>
        <a:xfrm>
          <a:off x="0" y="0"/>
          <a:ext cx="0" cy="0"/>
          <a:chOff x="0" y="0"/>
          <a:chExt cx="0" cy="0"/>
        </a:xfrm>
      </p:grpSpPr>
      <p:sp>
        <p:nvSpPr>
          <p:cNvPr id="458" name="Google Shape;458;p41"/>
          <p:cNvSpPr txBox="1">
            <a:spLocks noGrp="1"/>
          </p:cNvSpPr>
          <p:nvPr>
            <p:ph type="title"/>
          </p:nvPr>
        </p:nvSpPr>
        <p:spPr>
          <a:xfrm>
            <a:off x="436150" y="515075"/>
            <a:ext cx="8098250" cy="3614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5"/>
              </a:buClr>
              <a:buSzPts val="3600"/>
              <a:buFont typeface="Century Gothic"/>
              <a:buNone/>
            </a:pPr>
            <a:r>
              <a:rPr lang="en-US" sz="2800" b="0" i="0" u="none" strike="noStrike" cap="none" dirty="0" smtClean="0">
                <a:solidFill>
                  <a:schemeClr val="accent5"/>
                </a:solidFill>
                <a:sym typeface="Century Gothic"/>
              </a:rPr>
              <a:t>Waste can be separated into your</a:t>
            </a:r>
            <a:br>
              <a:rPr lang="en-US" sz="2800" b="0" i="0" u="none" strike="noStrike" cap="none" dirty="0" smtClean="0">
                <a:solidFill>
                  <a:schemeClr val="accent5"/>
                </a:solidFill>
                <a:sym typeface="Century Gothic"/>
              </a:rPr>
            </a:br>
            <a:r>
              <a:rPr lang="en-US" sz="2800" dirty="0" smtClean="0">
                <a:solidFill>
                  <a:schemeClr val="accent5"/>
                </a:solidFill>
              </a:rPr>
              <a:t>black cart (other waste), blue cart (recycling) and green cart (compostable waste)</a:t>
            </a:r>
            <a:endParaRPr sz="2800" b="0" i="0" u="none" strike="noStrike" cap="none" dirty="0">
              <a:solidFill>
                <a:schemeClr val="accent5"/>
              </a:solidFill>
              <a:sym typeface="Century Gothic"/>
            </a:endParaRPr>
          </a:p>
        </p:txBody>
      </p:sp>
      <p:sp>
        <p:nvSpPr>
          <p:cNvPr id="459" name="Google Shape;459;p41"/>
          <p:cNvSpPr/>
          <p:nvPr/>
        </p:nvSpPr>
        <p:spPr>
          <a:xfrm>
            <a:off x="405171" y="5700155"/>
            <a:ext cx="802929" cy="825723"/>
          </a:xfrm>
          <a:prstGeom prst="rect">
            <a:avLst/>
          </a:prstGeom>
          <a:solidFill>
            <a:schemeClr val="accen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60" name="Google Shape;460;p41"/>
          <p:cNvSpPr/>
          <p:nvPr/>
        </p:nvSpPr>
        <p:spPr>
          <a:xfrm>
            <a:off x="1333253" y="5700155"/>
            <a:ext cx="804155" cy="825724"/>
          </a:xfrm>
          <a:prstGeom prst="rect">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682CD"/>
              </a:solidFill>
              <a:latin typeface="Century Gothic"/>
              <a:ea typeface="Century Gothic"/>
              <a:cs typeface="Century Gothic"/>
              <a:sym typeface="Century Gothic"/>
            </a:endParaRPr>
          </a:p>
        </p:txBody>
      </p:sp>
      <p:sp>
        <p:nvSpPr>
          <p:cNvPr id="461" name="Google Shape;461;p41"/>
          <p:cNvSpPr/>
          <p:nvPr/>
        </p:nvSpPr>
        <p:spPr>
          <a:xfrm>
            <a:off x="3190645" y="5700155"/>
            <a:ext cx="820869" cy="825724"/>
          </a:xfrm>
          <a:prstGeom prst="rect">
            <a:avLst/>
          </a:prstGeom>
          <a:solidFill>
            <a:schemeClr val="accent4"/>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62" name="Google Shape;462;p41"/>
          <p:cNvSpPr/>
          <p:nvPr/>
        </p:nvSpPr>
        <p:spPr>
          <a:xfrm>
            <a:off x="2251117" y="5700154"/>
            <a:ext cx="820869" cy="825724"/>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464" name="Google Shape;464;p41" descr="Screen Shot 2014-11-13 at 8.58.01 PM.png"/>
          <p:cNvPicPr preferRelativeResize="0"/>
          <p:nvPr/>
        </p:nvPicPr>
        <p:blipFill rotWithShape="1">
          <a:blip r:embed="rId3">
            <a:alphaModFix/>
          </a:blip>
          <a:srcRect/>
          <a:stretch/>
        </p:blipFill>
        <p:spPr>
          <a:xfrm>
            <a:off x="3971599" y="5582198"/>
            <a:ext cx="1719354" cy="943679"/>
          </a:xfrm>
          <a:prstGeom prst="rect">
            <a:avLst/>
          </a:prstGeom>
          <a:noFill/>
          <a:ln>
            <a:noFill/>
          </a:ln>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7982" y="2076157"/>
            <a:ext cx="4775784"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457"/>
        <p:cNvGrpSpPr/>
        <p:nvPr/>
      </p:nvGrpSpPr>
      <p:grpSpPr>
        <a:xfrm>
          <a:off x="0" y="0"/>
          <a:ext cx="0" cy="0"/>
          <a:chOff x="0" y="0"/>
          <a:chExt cx="0" cy="0"/>
        </a:xfrm>
      </p:grpSpPr>
      <p:sp>
        <p:nvSpPr>
          <p:cNvPr id="458" name="Google Shape;458;p41"/>
          <p:cNvSpPr txBox="1">
            <a:spLocks noGrp="1"/>
          </p:cNvSpPr>
          <p:nvPr>
            <p:ph type="title"/>
          </p:nvPr>
        </p:nvSpPr>
        <p:spPr>
          <a:xfrm>
            <a:off x="436150" y="515075"/>
            <a:ext cx="3535500" cy="36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5"/>
              </a:buClr>
              <a:buSzPts val="3600"/>
              <a:buFont typeface="Century Gothic"/>
              <a:buNone/>
            </a:pPr>
            <a:r>
              <a:rPr lang="en-US" sz="3600" b="0" i="0" u="none" strike="noStrike" cap="none" dirty="0">
                <a:solidFill>
                  <a:schemeClr val="accent5"/>
                </a:solidFill>
                <a:latin typeface="Century Gothic"/>
                <a:ea typeface="Century Gothic"/>
                <a:cs typeface="Century Gothic"/>
                <a:sym typeface="Century Gothic"/>
              </a:rPr>
              <a:t>How </a:t>
            </a:r>
            <a:r>
              <a:rPr lang="en-US" dirty="0">
                <a:solidFill>
                  <a:schemeClr val="accent5"/>
                </a:solidFill>
              </a:rPr>
              <a:t>m</a:t>
            </a:r>
            <a:r>
              <a:rPr lang="en-US" sz="3600" b="0" i="0" u="none" strike="noStrike" cap="none" dirty="0">
                <a:solidFill>
                  <a:schemeClr val="accent5"/>
                </a:solidFill>
                <a:latin typeface="Century Gothic"/>
                <a:ea typeface="Century Gothic"/>
                <a:cs typeface="Century Gothic"/>
                <a:sym typeface="Century Gothic"/>
              </a:rPr>
              <a:t>uch of th</a:t>
            </a:r>
            <a:r>
              <a:rPr lang="en-US" dirty="0">
                <a:solidFill>
                  <a:schemeClr val="accent5"/>
                </a:solidFill>
              </a:rPr>
              <a:t>e</a:t>
            </a:r>
            <a:r>
              <a:rPr lang="en-US" sz="3600" b="0" i="0" u="none" strike="noStrike" cap="none" dirty="0">
                <a:solidFill>
                  <a:schemeClr val="accent5"/>
                </a:solidFill>
                <a:latin typeface="Century Gothic"/>
                <a:ea typeface="Century Gothic"/>
                <a:cs typeface="Century Gothic"/>
                <a:sym typeface="Century Gothic"/>
              </a:rPr>
              <a:t> waste going </a:t>
            </a:r>
            <a:r>
              <a:rPr lang="en-US" dirty="0">
                <a:solidFill>
                  <a:schemeClr val="accent5"/>
                </a:solidFill>
              </a:rPr>
              <a:t>t</a:t>
            </a:r>
            <a:r>
              <a:rPr lang="en-US" sz="3600" b="0" i="0" u="none" strike="noStrike" cap="none" dirty="0">
                <a:solidFill>
                  <a:schemeClr val="accent5"/>
                </a:solidFill>
                <a:latin typeface="Century Gothic"/>
                <a:ea typeface="Century Gothic"/>
                <a:cs typeface="Century Gothic"/>
                <a:sym typeface="Century Gothic"/>
              </a:rPr>
              <a:t>o landfills is actually garbage?</a:t>
            </a:r>
            <a:endParaRPr sz="3600" b="0" i="0" u="none" strike="noStrike" cap="none" dirty="0">
              <a:solidFill>
                <a:schemeClr val="accent5"/>
              </a:solidFill>
              <a:latin typeface="Century Gothic"/>
              <a:ea typeface="Century Gothic"/>
              <a:cs typeface="Century Gothic"/>
              <a:sym typeface="Century Gothic"/>
            </a:endParaRPr>
          </a:p>
        </p:txBody>
      </p:sp>
      <p:sp>
        <p:nvSpPr>
          <p:cNvPr id="459" name="Google Shape;459;p41"/>
          <p:cNvSpPr/>
          <p:nvPr/>
        </p:nvSpPr>
        <p:spPr>
          <a:xfrm>
            <a:off x="405171" y="5700155"/>
            <a:ext cx="802929" cy="825723"/>
          </a:xfrm>
          <a:prstGeom prst="rect">
            <a:avLst/>
          </a:prstGeom>
          <a:solidFill>
            <a:schemeClr val="accen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60" name="Google Shape;460;p41"/>
          <p:cNvSpPr/>
          <p:nvPr/>
        </p:nvSpPr>
        <p:spPr>
          <a:xfrm>
            <a:off x="1333253" y="5700155"/>
            <a:ext cx="804155" cy="825724"/>
          </a:xfrm>
          <a:prstGeom prst="rect">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682CD"/>
              </a:solidFill>
              <a:latin typeface="Century Gothic"/>
              <a:ea typeface="Century Gothic"/>
              <a:cs typeface="Century Gothic"/>
              <a:sym typeface="Century Gothic"/>
            </a:endParaRPr>
          </a:p>
        </p:txBody>
      </p:sp>
      <p:sp>
        <p:nvSpPr>
          <p:cNvPr id="461" name="Google Shape;461;p41"/>
          <p:cNvSpPr/>
          <p:nvPr/>
        </p:nvSpPr>
        <p:spPr>
          <a:xfrm>
            <a:off x="3190645" y="5700155"/>
            <a:ext cx="820869" cy="825724"/>
          </a:xfrm>
          <a:prstGeom prst="rect">
            <a:avLst/>
          </a:prstGeom>
          <a:solidFill>
            <a:schemeClr val="accent4"/>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62" name="Google Shape;462;p41"/>
          <p:cNvSpPr/>
          <p:nvPr/>
        </p:nvSpPr>
        <p:spPr>
          <a:xfrm>
            <a:off x="2251117" y="5700154"/>
            <a:ext cx="820869" cy="825724"/>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63" name="Google Shape;463;p41"/>
          <p:cNvSpPr txBox="1"/>
          <p:nvPr/>
        </p:nvSpPr>
        <p:spPr>
          <a:xfrm>
            <a:off x="368548" y="2140475"/>
            <a:ext cx="3174900" cy="310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Arial"/>
              <a:buNone/>
            </a:pPr>
            <a:endParaRPr sz="2800">
              <a:solidFill>
                <a:srgbClr val="E8004D"/>
              </a:solidFill>
              <a:latin typeface="Century Gothic"/>
              <a:ea typeface="Century Gothic"/>
              <a:cs typeface="Century Gothic"/>
              <a:sym typeface="Century Gothic"/>
            </a:endParaRPr>
          </a:p>
          <a:p>
            <a:pPr marL="285750" marR="0" lvl="0" indent="-107950" algn="l" rtl="0">
              <a:spcBef>
                <a:spcPts val="0"/>
              </a:spcBef>
              <a:spcAft>
                <a:spcPts val="0"/>
              </a:spcAft>
              <a:buClr>
                <a:schemeClr val="dk1"/>
              </a:buClr>
              <a:buSzPts val="2800"/>
              <a:buFont typeface="Arial"/>
              <a:buNone/>
            </a:pPr>
            <a:endParaRPr sz="2800">
              <a:solidFill>
                <a:srgbClr val="E8004D"/>
              </a:solidFill>
              <a:latin typeface="Century Gothic"/>
              <a:ea typeface="Century Gothic"/>
              <a:cs typeface="Century Gothic"/>
              <a:sym typeface="Century Gothic"/>
            </a:endParaRPr>
          </a:p>
          <a:p>
            <a:pPr marL="285750" marR="0" lvl="0" indent="-107950" algn="l" rtl="0">
              <a:spcBef>
                <a:spcPts val="0"/>
              </a:spcBef>
              <a:spcAft>
                <a:spcPts val="0"/>
              </a:spcAft>
              <a:buClr>
                <a:schemeClr val="dk1"/>
              </a:buClr>
              <a:buSzPts val="2800"/>
              <a:buFont typeface="Arial"/>
              <a:buNone/>
            </a:pPr>
            <a:endParaRPr sz="2800">
              <a:solidFill>
                <a:srgbClr val="E8004D"/>
              </a:solidFill>
              <a:latin typeface="Century Gothic"/>
              <a:ea typeface="Century Gothic"/>
              <a:cs typeface="Century Gothic"/>
              <a:sym typeface="Century Gothic"/>
            </a:endParaRPr>
          </a:p>
          <a:p>
            <a:pPr marL="285750" marR="0" lvl="0" indent="-107950" algn="l" rtl="0">
              <a:spcBef>
                <a:spcPts val="0"/>
              </a:spcBef>
              <a:spcAft>
                <a:spcPts val="0"/>
              </a:spcAft>
              <a:buClr>
                <a:schemeClr val="dk1"/>
              </a:buClr>
              <a:buSzPts val="2800"/>
              <a:buFont typeface="Arial"/>
              <a:buNone/>
            </a:pPr>
            <a:endParaRPr sz="2800">
              <a:solidFill>
                <a:srgbClr val="E8004D"/>
              </a:solidFill>
              <a:latin typeface="Century Gothic"/>
              <a:ea typeface="Century Gothic"/>
              <a:cs typeface="Century Gothic"/>
              <a:sym typeface="Century Gothic"/>
            </a:endParaRPr>
          </a:p>
          <a:p>
            <a:pPr marL="0" marR="0" lvl="0" indent="0" algn="l" rtl="0">
              <a:spcBef>
                <a:spcPts val="0"/>
              </a:spcBef>
              <a:spcAft>
                <a:spcPts val="0"/>
              </a:spcAft>
              <a:buNone/>
            </a:pPr>
            <a:endParaRPr sz="2800">
              <a:solidFill>
                <a:srgbClr val="E8004D"/>
              </a:solidFill>
              <a:latin typeface="Century Gothic"/>
              <a:ea typeface="Century Gothic"/>
              <a:cs typeface="Century Gothic"/>
              <a:sym typeface="Century Gothic"/>
            </a:endParaRPr>
          </a:p>
          <a:p>
            <a:pPr marL="285750" marR="0" lvl="0" indent="-107950" algn="l" rtl="0">
              <a:spcBef>
                <a:spcPts val="0"/>
              </a:spcBef>
              <a:spcAft>
                <a:spcPts val="0"/>
              </a:spcAft>
              <a:buClr>
                <a:schemeClr val="dk1"/>
              </a:buClr>
              <a:buSzPts val="2800"/>
              <a:buFont typeface="Arial"/>
              <a:buNone/>
            </a:pPr>
            <a:endParaRPr sz="2800">
              <a:solidFill>
                <a:srgbClr val="E8004D"/>
              </a:solidFill>
              <a:latin typeface="Century Gothic"/>
              <a:ea typeface="Century Gothic"/>
              <a:cs typeface="Century Gothic"/>
              <a:sym typeface="Century Gothic"/>
            </a:endParaRPr>
          </a:p>
          <a:p>
            <a:pPr marL="0" marR="0" lvl="0" indent="0" algn="l" rtl="0">
              <a:spcBef>
                <a:spcPts val="0"/>
              </a:spcBef>
              <a:spcAft>
                <a:spcPts val="0"/>
              </a:spcAft>
              <a:buNone/>
            </a:pPr>
            <a:endParaRPr sz="2800">
              <a:solidFill>
                <a:srgbClr val="E8004D"/>
              </a:solidFill>
              <a:latin typeface="Century Gothic"/>
              <a:ea typeface="Century Gothic"/>
              <a:cs typeface="Century Gothic"/>
              <a:sym typeface="Century Gothic"/>
            </a:endParaRPr>
          </a:p>
        </p:txBody>
      </p:sp>
      <p:pic>
        <p:nvPicPr>
          <p:cNvPr id="464" name="Google Shape;464;p41" descr="Screen Shot 2014-11-13 at 8.58.01 PM.png"/>
          <p:cNvPicPr preferRelativeResize="0"/>
          <p:nvPr/>
        </p:nvPicPr>
        <p:blipFill rotWithShape="1">
          <a:blip r:embed="rId3">
            <a:alphaModFix/>
          </a:blip>
          <a:srcRect/>
          <a:stretch/>
        </p:blipFill>
        <p:spPr>
          <a:xfrm>
            <a:off x="3971599" y="5582198"/>
            <a:ext cx="1719354" cy="943679"/>
          </a:xfrm>
          <a:prstGeom prst="rect">
            <a:avLst/>
          </a:prstGeom>
          <a:noFill/>
          <a:ln>
            <a:noFill/>
          </a:ln>
        </p:spPr>
      </p:pic>
      <p:sp>
        <p:nvSpPr>
          <p:cNvPr id="2" name="TextBox 1"/>
          <p:cNvSpPr txBox="1"/>
          <p:nvPr/>
        </p:nvSpPr>
        <p:spPr>
          <a:xfrm>
            <a:off x="5867400" y="6246277"/>
            <a:ext cx="3078087" cy="261610"/>
          </a:xfrm>
          <a:prstGeom prst="rect">
            <a:avLst/>
          </a:prstGeom>
          <a:noFill/>
        </p:spPr>
        <p:txBody>
          <a:bodyPr wrap="none" rtlCol="0">
            <a:spAutoFit/>
          </a:bodyPr>
          <a:lstStyle/>
          <a:p>
            <a:r>
              <a:rPr lang="en-GB" sz="1100" dirty="0"/>
              <a:t>D</a:t>
            </a:r>
            <a:r>
              <a:rPr lang="en-GB" sz="1100" dirty="0" smtClean="0"/>
              <a:t>ata source: City of Calgary (stats from 2019)</a:t>
            </a:r>
            <a:endParaRPr lang="en-US" sz="1100" dirty="0"/>
          </a:p>
        </p:txBody>
      </p:sp>
      <p:pic>
        <p:nvPicPr>
          <p:cNvPr id="3" name="Picture 2"/>
          <p:cNvPicPr>
            <a:picLocks noChangeAspect="1"/>
          </p:cNvPicPr>
          <p:nvPr/>
        </p:nvPicPr>
        <p:blipFill>
          <a:blip r:embed="rId4"/>
          <a:stretch>
            <a:fillRect/>
          </a:stretch>
        </p:blipFill>
        <p:spPr>
          <a:xfrm>
            <a:off x="4114800" y="381000"/>
            <a:ext cx="4419600" cy="4998720"/>
          </a:xfrm>
          <a:prstGeom prst="rect">
            <a:avLst/>
          </a:prstGeom>
        </p:spPr>
      </p:pic>
    </p:spTree>
    <p:extLst>
      <p:ext uri="{BB962C8B-B14F-4D97-AF65-F5344CB8AC3E}">
        <p14:creationId xmlns:p14="http://schemas.microsoft.com/office/powerpoint/2010/main" val="2167045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444"/>
        <p:cNvGrpSpPr/>
        <p:nvPr/>
      </p:nvGrpSpPr>
      <p:grpSpPr>
        <a:xfrm>
          <a:off x="0" y="0"/>
          <a:ext cx="0" cy="0"/>
          <a:chOff x="0" y="0"/>
          <a:chExt cx="0" cy="0"/>
        </a:xfrm>
      </p:grpSpPr>
      <p:sp>
        <p:nvSpPr>
          <p:cNvPr id="445" name="Google Shape;445;p40"/>
          <p:cNvSpPr/>
          <p:nvPr/>
        </p:nvSpPr>
        <p:spPr>
          <a:xfrm>
            <a:off x="405171" y="5700155"/>
            <a:ext cx="802929" cy="825723"/>
          </a:xfrm>
          <a:prstGeom prst="rect">
            <a:avLst/>
          </a:prstGeom>
          <a:solidFill>
            <a:schemeClr val="accen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46" name="Google Shape;446;p40"/>
          <p:cNvSpPr/>
          <p:nvPr/>
        </p:nvSpPr>
        <p:spPr>
          <a:xfrm>
            <a:off x="1333253" y="5700155"/>
            <a:ext cx="804155" cy="825724"/>
          </a:xfrm>
          <a:prstGeom prst="rect">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682CD"/>
              </a:solidFill>
              <a:latin typeface="Century Gothic"/>
              <a:ea typeface="Century Gothic"/>
              <a:cs typeface="Century Gothic"/>
              <a:sym typeface="Century Gothic"/>
            </a:endParaRPr>
          </a:p>
        </p:txBody>
      </p:sp>
      <p:sp>
        <p:nvSpPr>
          <p:cNvPr id="447" name="Google Shape;447;p40"/>
          <p:cNvSpPr/>
          <p:nvPr/>
        </p:nvSpPr>
        <p:spPr>
          <a:xfrm>
            <a:off x="3190645" y="5700155"/>
            <a:ext cx="820869" cy="825724"/>
          </a:xfrm>
          <a:prstGeom prst="rect">
            <a:avLst/>
          </a:prstGeom>
          <a:solidFill>
            <a:schemeClr val="accent4"/>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48" name="Google Shape;448;p40"/>
          <p:cNvSpPr/>
          <p:nvPr/>
        </p:nvSpPr>
        <p:spPr>
          <a:xfrm>
            <a:off x="2251117" y="5700154"/>
            <a:ext cx="820869" cy="825724"/>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449" name="Google Shape;449;p40" descr="Screen Shot 2014-11-13 at 8.58.01 PM.png"/>
          <p:cNvPicPr preferRelativeResize="0"/>
          <p:nvPr/>
        </p:nvPicPr>
        <p:blipFill rotWithShape="1">
          <a:blip r:embed="rId3">
            <a:alphaModFix/>
          </a:blip>
          <a:srcRect/>
          <a:stretch/>
        </p:blipFill>
        <p:spPr>
          <a:xfrm>
            <a:off x="3971599" y="5582198"/>
            <a:ext cx="1719354" cy="943679"/>
          </a:xfrm>
          <a:prstGeom prst="rect">
            <a:avLst/>
          </a:prstGeom>
          <a:noFill/>
          <a:ln>
            <a:noFill/>
          </a:ln>
        </p:spPr>
      </p:pic>
      <p:pic>
        <p:nvPicPr>
          <p:cNvPr id="450" name="Google Shape;450;p40" descr="IMG_0368.JPG"/>
          <p:cNvPicPr preferRelativeResize="0"/>
          <p:nvPr/>
        </p:nvPicPr>
        <p:blipFill rotWithShape="1">
          <a:blip r:embed="rId4">
            <a:alphaModFix/>
          </a:blip>
          <a:srcRect/>
          <a:stretch/>
        </p:blipFill>
        <p:spPr>
          <a:xfrm>
            <a:off x="1226284" y="1219200"/>
            <a:ext cx="2870534" cy="2120899"/>
          </a:xfrm>
          <a:prstGeom prst="rect">
            <a:avLst/>
          </a:prstGeom>
          <a:noFill/>
          <a:ln>
            <a:noFill/>
          </a:ln>
        </p:spPr>
      </p:pic>
      <p:pic>
        <p:nvPicPr>
          <p:cNvPr id="451" name="Google Shape;451;p40" descr="IMG_0371.JPG"/>
          <p:cNvPicPr preferRelativeResize="0"/>
          <p:nvPr/>
        </p:nvPicPr>
        <p:blipFill rotWithShape="1">
          <a:blip r:embed="rId5">
            <a:alphaModFix/>
          </a:blip>
          <a:srcRect/>
          <a:stretch/>
        </p:blipFill>
        <p:spPr>
          <a:xfrm>
            <a:off x="5029200" y="741005"/>
            <a:ext cx="3779324" cy="4683166"/>
          </a:xfrm>
          <a:prstGeom prst="rect">
            <a:avLst/>
          </a:prstGeom>
          <a:noFill/>
          <a:ln>
            <a:noFill/>
          </a:ln>
        </p:spPr>
      </p:pic>
      <p:sp>
        <p:nvSpPr>
          <p:cNvPr id="452" name="Google Shape;452;p40"/>
          <p:cNvSpPr txBox="1"/>
          <p:nvPr/>
        </p:nvSpPr>
        <p:spPr>
          <a:xfrm>
            <a:off x="675650" y="402875"/>
            <a:ext cx="5274000" cy="6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accent5"/>
              </a:buClr>
              <a:buSzPts val="3600"/>
              <a:buFont typeface="Century Gothic"/>
              <a:buNone/>
            </a:pPr>
            <a:r>
              <a:rPr lang="en-US" sz="3600">
                <a:solidFill>
                  <a:schemeClr val="accent5"/>
                </a:solidFill>
                <a:latin typeface="Century Gothic"/>
                <a:ea typeface="Century Gothic"/>
                <a:cs typeface="Century Gothic"/>
                <a:sym typeface="Century Gothic"/>
              </a:rPr>
              <a:t>Green Carts</a:t>
            </a:r>
            <a:endParaRPr/>
          </a:p>
        </p:txBody>
      </p:sp>
      <p:pic>
        <p:nvPicPr>
          <p:cNvPr id="2" name="Picture 1"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6284" y="3514623"/>
            <a:ext cx="3335864" cy="206757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484"/>
        <p:cNvGrpSpPr/>
        <p:nvPr/>
      </p:nvGrpSpPr>
      <p:grpSpPr>
        <a:xfrm>
          <a:off x="0" y="0"/>
          <a:ext cx="0" cy="0"/>
          <a:chOff x="0" y="0"/>
          <a:chExt cx="0" cy="0"/>
        </a:xfrm>
      </p:grpSpPr>
      <p:sp>
        <p:nvSpPr>
          <p:cNvPr id="485" name="Google Shape;485;p43"/>
          <p:cNvSpPr txBox="1">
            <a:spLocks noGrp="1"/>
          </p:cNvSpPr>
          <p:nvPr>
            <p:ph type="title"/>
          </p:nvPr>
        </p:nvSpPr>
        <p:spPr>
          <a:xfrm>
            <a:off x="436147" y="515075"/>
            <a:ext cx="8259049" cy="11161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5"/>
              </a:buClr>
              <a:buSzPts val="3600"/>
              <a:buFont typeface="Century Gothic"/>
              <a:buNone/>
            </a:pPr>
            <a:r>
              <a:rPr lang="en-US" sz="3600" b="0" i="0" u="none" strike="noStrike" cap="none">
                <a:solidFill>
                  <a:schemeClr val="accent5"/>
                </a:solidFill>
                <a:latin typeface="Century Gothic"/>
                <a:ea typeface="Century Gothic"/>
                <a:cs typeface="Century Gothic"/>
                <a:sym typeface="Century Gothic"/>
              </a:rPr>
              <a:t>What can go in your green cart?</a:t>
            </a:r>
            <a:endParaRPr sz="3600" b="0" i="0" u="none" strike="noStrike" cap="none">
              <a:solidFill>
                <a:schemeClr val="accent5"/>
              </a:solidFill>
              <a:latin typeface="Century Gothic"/>
              <a:ea typeface="Century Gothic"/>
              <a:cs typeface="Century Gothic"/>
              <a:sym typeface="Century Gothic"/>
            </a:endParaRPr>
          </a:p>
        </p:txBody>
      </p:sp>
      <p:sp>
        <p:nvSpPr>
          <p:cNvPr id="486" name="Google Shape;486;p43"/>
          <p:cNvSpPr/>
          <p:nvPr/>
        </p:nvSpPr>
        <p:spPr>
          <a:xfrm>
            <a:off x="405171" y="5700155"/>
            <a:ext cx="802929" cy="825723"/>
          </a:xfrm>
          <a:prstGeom prst="rect">
            <a:avLst/>
          </a:prstGeom>
          <a:solidFill>
            <a:schemeClr val="accen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87" name="Google Shape;487;p43"/>
          <p:cNvSpPr/>
          <p:nvPr/>
        </p:nvSpPr>
        <p:spPr>
          <a:xfrm>
            <a:off x="1333253" y="5700155"/>
            <a:ext cx="804155" cy="825724"/>
          </a:xfrm>
          <a:prstGeom prst="rect">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682CD"/>
              </a:solidFill>
              <a:latin typeface="Century Gothic"/>
              <a:ea typeface="Century Gothic"/>
              <a:cs typeface="Century Gothic"/>
              <a:sym typeface="Century Gothic"/>
            </a:endParaRPr>
          </a:p>
        </p:txBody>
      </p:sp>
      <p:sp>
        <p:nvSpPr>
          <p:cNvPr id="488" name="Google Shape;488;p43"/>
          <p:cNvSpPr/>
          <p:nvPr/>
        </p:nvSpPr>
        <p:spPr>
          <a:xfrm>
            <a:off x="3190645" y="5700155"/>
            <a:ext cx="820869" cy="825724"/>
          </a:xfrm>
          <a:prstGeom prst="rect">
            <a:avLst/>
          </a:prstGeom>
          <a:solidFill>
            <a:schemeClr val="accent4"/>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89" name="Google Shape;489;p43"/>
          <p:cNvSpPr/>
          <p:nvPr/>
        </p:nvSpPr>
        <p:spPr>
          <a:xfrm>
            <a:off x="2251117" y="5700154"/>
            <a:ext cx="820869" cy="825724"/>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90" name="Google Shape;490;p43"/>
          <p:cNvSpPr txBox="1"/>
          <p:nvPr/>
        </p:nvSpPr>
        <p:spPr>
          <a:xfrm>
            <a:off x="0" y="1333000"/>
            <a:ext cx="7587289" cy="5693866"/>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accent2"/>
              </a:buClr>
              <a:buSzPts val="2800"/>
              <a:buFont typeface="Arial"/>
              <a:buChar char="•"/>
            </a:pPr>
            <a:r>
              <a:rPr lang="en-US" sz="2800">
                <a:solidFill>
                  <a:schemeClr val="accent2"/>
                </a:solidFill>
                <a:latin typeface="Century Gothic"/>
                <a:ea typeface="Century Gothic"/>
                <a:cs typeface="Century Gothic"/>
                <a:sym typeface="Century Gothic"/>
              </a:rPr>
              <a:t>Eggshells</a:t>
            </a:r>
            <a:endParaRPr>
              <a:solidFill>
                <a:schemeClr val="accent2"/>
              </a:solidFill>
            </a:endParaRPr>
          </a:p>
          <a:p>
            <a:pPr marL="285750" marR="0" lvl="0" indent="-285750" algn="l" rtl="0">
              <a:spcBef>
                <a:spcPts val="0"/>
              </a:spcBef>
              <a:spcAft>
                <a:spcPts val="0"/>
              </a:spcAft>
              <a:buClr>
                <a:schemeClr val="accent2"/>
              </a:buClr>
              <a:buSzPts val="2800"/>
              <a:buFont typeface="Arial"/>
              <a:buChar char="•"/>
            </a:pPr>
            <a:r>
              <a:rPr lang="en-US" sz="2800">
                <a:solidFill>
                  <a:schemeClr val="accent2"/>
                </a:solidFill>
                <a:latin typeface="Century Gothic"/>
                <a:ea typeface="Century Gothic"/>
                <a:cs typeface="Century Gothic"/>
                <a:sym typeface="Century Gothic"/>
              </a:rPr>
              <a:t>Coffee filters/teabags</a:t>
            </a:r>
            <a:endParaRPr>
              <a:solidFill>
                <a:schemeClr val="accent2"/>
              </a:solidFill>
            </a:endParaRPr>
          </a:p>
          <a:p>
            <a:pPr marL="285750" marR="0" lvl="0" indent="-285750" algn="l" rtl="0">
              <a:spcBef>
                <a:spcPts val="0"/>
              </a:spcBef>
              <a:spcAft>
                <a:spcPts val="0"/>
              </a:spcAft>
              <a:buClr>
                <a:srgbClr val="E8004D"/>
              </a:buClr>
              <a:buSzPts val="2800"/>
              <a:buFont typeface="Arial"/>
              <a:buChar char="•"/>
            </a:pPr>
            <a:r>
              <a:rPr lang="en-US" sz="2800">
                <a:solidFill>
                  <a:srgbClr val="E8004D"/>
                </a:solidFill>
                <a:latin typeface="Century Gothic"/>
                <a:ea typeface="Century Gothic"/>
                <a:cs typeface="Century Gothic"/>
                <a:sym typeface="Century Gothic"/>
              </a:rPr>
              <a:t>Plate scrapings</a:t>
            </a:r>
            <a:endParaRPr/>
          </a:p>
          <a:p>
            <a:pPr marL="285750" marR="0" lvl="0" indent="-285750" algn="l" rtl="0">
              <a:spcBef>
                <a:spcPts val="0"/>
              </a:spcBef>
              <a:spcAft>
                <a:spcPts val="0"/>
              </a:spcAft>
              <a:buClr>
                <a:srgbClr val="E8004D"/>
              </a:buClr>
              <a:buSzPts val="2800"/>
              <a:buFont typeface="Arial"/>
              <a:buChar char="•"/>
            </a:pPr>
            <a:r>
              <a:rPr lang="en-US" sz="2800">
                <a:solidFill>
                  <a:srgbClr val="E8004D"/>
                </a:solidFill>
                <a:latin typeface="Century Gothic"/>
                <a:ea typeface="Century Gothic"/>
                <a:cs typeface="Century Gothic"/>
                <a:sym typeface="Century Gothic"/>
              </a:rPr>
              <a:t>Meat, fish and bones</a:t>
            </a:r>
            <a:endParaRPr/>
          </a:p>
          <a:p>
            <a:pPr marL="285750" marR="0" lvl="0" indent="-285750" algn="l" rtl="0">
              <a:spcBef>
                <a:spcPts val="0"/>
              </a:spcBef>
              <a:spcAft>
                <a:spcPts val="0"/>
              </a:spcAft>
              <a:buClr>
                <a:srgbClr val="E8004D"/>
              </a:buClr>
              <a:buSzPts val="2800"/>
              <a:buFont typeface="Arial"/>
              <a:buChar char="•"/>
            </a:pPr>
            <a:r>
              <a:rPr lang="en-US" sz="2800">
                <a:solidFill>
                  <a:srgbClr val="E8004D"/>
                </a:solidFill>
                <a:latin typeface="Century Gothic"/>
                <a:ea typeface="Century Gothic"/>
                <a:cs typeface="Century Gothic"/>
                <a:sym typeface="Century Gothic"/>
              </a:rPr>
              <a:t>Fruits and vegetables</a:t>
            </a:r>
            <a:endParaRPr/>
          </a:p>
          <a:p>
            <a:pPr marL="285750" marR="0" lvl="0" indent="-285750" algn="l" rtl="0">
              <a:spcBef>
                <a:spcPts val="0"/>
              </a:spcBef>
              <a:spcAft>
                <a:spcPts val="0"/>
              </a:spcAft>
              <a:buClr>
                <a:srgbClr val="E8004D"/>
              </a:buClr>
              <a:buSzPts val="2800"/>
              <a:buFont typeface="Arial"/>
              <a:buChar char="•"/>
            </a:pPr>
            <a:r>
              <a:rPr lang="en-US" sz="2800">
                <a:solidFill>
                  <a:srgbClr val="E8004D"/>
                </a:solidFill>
                <a:latin typeface="Century Gothic"/>
                <a:ea typeface="Century Gothic"/>
                <a:cs typeface="Century Gothic"/>
                <a:sym typeface="Century Gothic"/>
              </a:rPr>
              <a:t>Bread, noodles, rice</a:t>
            </a:r>
            <a:endParaRPr/>
          </a:p>
          <a:p>
            <a:pPr marL="285750" marR="0" lvl="0" indent="-285750" algn="l" rtl="0">
              <a:spcBef>
                <a:spcPts val="0"/>
              </a:spcBef>
              <a:spcAft>
                <a:spcPts val="0"/>
              </a:spcAft>
              <a:buClr>
                <a:srgbClr val="E8004D"/>
              </a:buClr>
              <a:buSzPts val="2800"/>
              <a:buFont typeface="Arial"/>
              <a:buChar char="•"/>
            </a:pPr>
            <a:r>
              <a:rPr lang="en-US" sz="2800">
                <a:solidFill>
                  <a:srgbClr val="E8004D"/>
                </a:solidFill>
                <a:latin typeface="Century Gothic"/>
                <a:ea typeface="Century Gothic"/>
                <a:cs typeface="Century Gothic"/>
                <a:sym typeface="Century Gothic"/>
              </a:rPr>
              <a:t>Beans and grains</a:t>
            </a:r>
            <a:endParaRPr sz="2800">
              <a:solidFill>
                <a:srgbClr val="E8004D"/>
              </a:solidFill>
              <a:latin typeface="Century Gothic"/>
              <a:ea typeface="Century Gothic"/>
              <a:cs typeface="Century Gothic"/>
              <a:sym typeface="Century Gothic"/>
            </a:endParaRPr>
          </a:p>
          <a:p>
            <a:pPr marL="285750" marR="0" lvl="0" indent="-285750" algn="l" rtl="0">
              <a:spcBef>
                <a:spcPts val="0"/>
              </a:spcBef>
              <a:spcAft>
                <a:spcPts val="0"/>
              </a:spcAft>
              <a:buClr>
                <a:schemeClr val="accent3"/>
              </a:buClr>
              <a:buSzPts val="2800"/>
              <a:buFont typeface="Century Gothic"/>
              <a:buChar char="•"/>
            </a:pPr>
            <a:r>
              <a:rPr lang="en-US" sz="2800">
                <a:solidFill>
                  <a:schemeClr val="accent3"/>
                </a:solidFill>
                <a:latin typeface="Century Gothic"/>
                <a:ea typeface="Century Gothic"/>
                <a:cs typeface="Century Gothic"/>
                <a:sym typeface="Century Gothic"/>
              </a:rPr>
              <a:t>COMPOSTABLE bags</a:t>
            </a:r>
            <a:endParaRPr sz="2800">
              <a:solidFill>
                <a:schemeClr val="accent3"/>
              </a:solidFill>
              <a:latin typeface="Century Gothic"/>
              <a:ea typeface="Century Gothic"/>
              <a:cs typeface="Century Gothic"/>
              <a:sym typeface="Century Gothic"/>
            </a:endParaRPr>
          </a:p>
          <a:p>
            <a:pPr marL="285750" marR="0" lvl="0" indent="-107950" algn="l" rtl="0">
              <a:spcBef>
                <a:spcPts val="0"/>
              </a:spcBef>
              <a:spcAft>
                <a:spcPts val="0"/>
              </a:spcAft>
              <a:buClr>
                <a:schemeClr val="dk1"/>
              </a:buClr>
              <a:buSzPts val="2800"/>
              <a:buFont typeface="Arial"/>
              <a:buNone/>
            </a:pPr>
            <a:endParaRPr sz="2800">
              <a:solidFill>
                <a:srgbClr val="E8004D"/>
              </a:solidFill>
              <a:latin typeface="Century Gothic"/>
              <a:ea typeface="Century Gothic"/>
              <a:cs typeface="Century Gothic"/>
              <a:sym typeface="Century Gothic"/>
            </a:endParaRPr>
          </a:p>
          <a:p>
            <a:pPr marL="285750" marR="0" lvl="0" indent="-107950" algn="l" rtl="0">
              <a:spcBef>
                <a:spcPts val="0"/>
              </a:spcBef>
              <a:spcAft>
                <a:spcPts val="0"/>
              </a:spcAft>
              <a:buClr>
                <a:schemeClr val="dk1"/>
              </a:buClr>
              <a:buSzPts val="2800"/>
              <a:buFont typeface="Arial"/>
              <a:buNone/>
            </a:pPr>
            <a:endParaRPr sz="2800">
              <a:solidFill>
                <a:srgbClr val="E8004D"/>
              </a:solidFill>
              <a:latin typeface="Century Gothic"/>
              <a:ea typeface="Century Gothic"/>
              <a:cs typeface="Century Gothic"/>
              <a:sym typeface="Century Gothic"/>
            </a:endParaRPr>
          </a:p>
          <a:p>
            <a:pPr marL="285750" marR="0" lvl="0" indent="-107950" algn="l" rtl="0">
              <a:spcBef>
                <a:spcPts val="0"/>
              </a:spcBef>
              <a:spcAft>
                <a:spcPts val="0"/>
              </a:spcAft>
              <a:buClr>
                <a:schemeClr val="dk1"/>
              </a:buClr>
              <a:buSzPts val="2800"/>
              <a:buFont typeface="Arial"/>
              <a:buNone/>
            </a:pPr>
            <a:endParaRPr sz="2800">
              <a:solidFill>
                <a:srgbClr val="E8004D"/>
              </a:solidFill>
              <a:latin typeface="Century Gothic"/>
              <a:ea typeface="Century Gothic"/>
              <a:cs typeface="Century Gothic"/>
              <a:sym typeface="Century Gothic"/>
            </a:endParaRPr>
          </a:p>
          <a:p>
            <a:pPr marL="0" marR="0" lvl="0" indent="0" algn="l" rtl="0">
              <a:spcBef>
                <a:spcPts val="0"/>
              </a:spcBef>
              <a:spcAft>
                <a:spcPts val="0"/>
              </a:spcAft>
              <a:buNone/>
            </a:pPr>
            <a:endParaRPr sz="2800">
              <a:solidFill>
                <a:srgbClr val="E8004D"/>
              </a:solidFill>
              <a:latin typeface="Century Gothic"/>
              <a:ea typeface="Century Gothic"/>
              <a:cs typeface="Century Gothic"/>
              <a:sym typeface="Century Gothic"/>
            </a:endParaRPr>
          </a:p>
          <a:p>
            <a:pPr marL="285750" marR="0" lvl="0" indent="-107950" algn="l" rtl="0">
              <a:spcBef>
                <a:spcPts val="0"/>
              </a:spcBef>
              <a:spcAft>
                <a:spcPts val="0"/>
              </a:spcAft>
              <a:buClr>
                <a:schemeClr val="dk1"/>
              </a:buClr>
              <a:buSzPts val="2800"/>
              <a:buFont typeface="Arial"/>
              <a:buNone/>
            </a:pPr>
            <a:endParaRPr sz="2800">
              <a:solidFill>
                <a:srgbClr val="E8004D"/>
              </a:solidFill>
              <a:latin typeface="Century Gothic"/>
              <a:ea typeface="Century Gothic"/>
              <a:cs typeface="Century Gothic"/>
              <a:sym typeface="Century Gothic"/>
            </a:endParaRPr>
          </a:p>
          <a:p>
            <a:pPr marL="0" marR="0" lvl="0" indent="0" algn="l" rtl="0">
              <a:spcBef>
                <a:spcPts val="0"/>
              </a:spcBef>
              <a:spcAft>
                <a:spcPts val="0"/>
              </a:spcAft>
              <a:buNone/>
            </a:pPr>
            <a:endParaRPr sz="2800">
              <a:solidFill>
                <a:srgbClr val="E8004D"/>
              </a:solidFill>
              <a:latin typeface="Century Gothic"/>
              <a:ea typeface="Century Gothic"/>
              <a:cs typeface="Century Gothic"/>
              <a:sym typeface="Century Gothic"/>
            </a:endParaRPr>
          </a:p>
        </p:txBody>
      </p:sp>
      <p:pic>
        <p:nvPicPr>
          <p:cNvPr id="491" name="Google Shape;491;p43" descr="Screen Shot 2014-11-13 at 8.58.01 PM.png"/>
          <p:cNvPicPr preferRelativeResize="0"/>
          <p:nvPr/>
        </p:nvPicPr>
        <p:blipFill rotWithShape="1">
          <a:blip r:embed="rId3">
            <a:alphaModFix/>
          </a:blip>
          <a:srcRect/>
          <a:stretch/>
        </p:blipFill>
        <p:spPr>
          <a:xfrm>
            <a:off x="3971599" y="5582198"/>
            <a:ext cx="1719354" cy="943679"/>
          </a:xfrm>
          <a:prstGeom prst="rect">
            <a:avLst/>
          </a:prstGeom>
          <a:noFill/>
          <a:ln>
            <a:noFill/>
          </a:ln>
        </p:spPr>
      </p:pic>
      <p:pic>
        <p:nvPicPr>
          <p:cNvPr id="492" name="Google Shape;492;p43" descr="Plate Scrapings"/>
          <p:cNvPicPr preferRelativeResize="0"/>
          <p:nvPr/>
        </p:nvPicPr>
        <p:blipFill rotWithShape="1">
          <a:blip r:embed="rId4">
            <a:alphaModFix/>
          </a:blip>
          <a:srcRect/>
          <a:stretch/>
        </p:blipFill>
        <p:spPr>
          <a:xfrm>
            <a:off x="4477733" y="1608954"/>
            <a:ext cx="1524000" cy="619125"/>
          </a:xfrm>
          <a:prstGeom prst="rect">
            <a:avLst/>
          </a:prstGeom>
          <a:noFill/>
          <a:ln>
            <a:noFill/>
          </a:ln>
        </p:spPr>
      </p:pic>
      <p:pic>
        <p:nvPicPr>
          <p:cNvPr id="493" name="Google Shape;493;p43" descr="Meat Fish Shellfish and Bones"/>
          <p:cNvPicPr preferRelativeResize="0"/>
          <p:nvPr/>
        </p:nvPicPr>
        <p:blipFill rotWithShape="1">
          <a:blip r:embed="rId5">
            <a:alphaModFix/>
          </a:blip>
          <a:srcRect/>
          <a:stretch/>
        </p:blipFill>
        <p:spPr>
          <a:xfrm>
            <a:off x="6207125" y="5950866"/>
            <a:ext cx="1524000" cy="619125"/>
          </a:xfrm>
          <a:prstGeom prst="rect">
            <a:avLst/>
          </a:prstGeom>
          <a:noFill/>
          <a:ln>
            <a:noFill/>
          </a:ln>
        </p:spPr>
      </p:pic>
      <p:pic>
        <p:nvPicPr>
          <p:cNvPr id="494" name="Google Shape;494;p43" descr="Fruits and Vegetables"/>
          <p:cNvPicPr preferRelativeResize="0"/>
          <p:nvPr/>
        </p:nvPicPr>
        <p:blipFill rotWithShape="1">
          <a:blip r:embed="rId6">
            <a:alphaModFix/>
          </a:blip>
          <a:srcRect/>
          <a:stretch/>
        </p:blipFill>
        <p:spPr>
          <a:xfrm>
            <a:off x="4536034" y="4752204"/>
            <a:ext cx="1524000" cy="600075"/>
          </a:xfrm>
          <a:prstGeom prst="rect">
            <a:avLst/>
          </a:prstGeom>
          <a:noFill/>
          <a:ln>
            <a:noFill/>
          </a:ln>
        </p:spPr>
      </p:pic>
      <p:pic>
        <p:nvPicPr>
          <p:cNvPr id="495" name="Google Shape;495;p43" descr="Breads Noodles Rice Beans Grains"/>
          <p:cNvPicPr preferRelativeResize="0"/>
          <p:nvPr/>
        </p:nvPicPr>
        <p:blipFill rotWithShape="1">
          <a:blip r:embed="rId7">
            <a:alphaModFix/>
          </a:blip>
          <a:srcRect/>
          <a:stretch/>
        </p:blipFill>
        <p:spPr>
          <a:xfrm>
            <a:off x="6408135" y="2106612"/>
            <a:ext cx="1524000" cy="619125"/>
          </a:xfrm>
          <a:prstGeom prst="rect">
            <a:avLst/>
          </a:prstGeom>
          <a:noFill/>
          <a:ln>
            <a:noFill/>
          </a:ln>
        </p:spPr>
      </p:pic>
      <p:pic>
        <p:nvPicPr>
          <p:cNvPr id="496" name="Google Shape;496;p43" descr="Eggshells Dairy Products"/>
          <p:cNvPicPr preferRelativeResize="0"/>
          <p:nvPr/>
        </p:nvPicPr>
        <p:blipFill rotWithShape="1">
          <a:blip r:embed="rId8">
            <a:alphaModFix/>
          </a:blip>
          <a:srcRect/>
          <a:stretch/>
        </p:blipFill>
        <p:spPr>
          <a:xfrm>
            <a:off x="6404960" y="3149181"/>
            <a:ext cx="1524000" cy="590550"/>
          </a:xfrm>
          <a:prstGeom prst="rect">
            <a:avLst/>
          </a:prstGeom>
          <a:noFill/>
          <a:ln>
            <a:noFill/>
          </a:ln>
        </p:spPr>
      </p:pic>
      <p:pic>
        <p:nvPicPr>
          <p:cNvPr id="497" name="Google Shape;497;p43" descr="James Sauces Dressings Oils"/>
          <p:cNvPicPr preferRelativeResize="0"/>
          <p:nvPr/>
        </p:nvPicPr>
        <p:blipFill rotWithShape="1">
          <a:blip r:embed="rId9">
            <a:alphaModFix/>
          </a:blip>
          <a:srcRect/>
          <a:stretch/>
        </p:blipFill>
        <p:spPr>
          <a:xfrm>
            <a:off x="6468460" y="1299392"/>
            <a:ext cx="1524000" cy="619125"/>
          </a:xfrm>
          <a:prstGeom prst="rect">
            <a:avLst/>
          </a:prstGeom>
          <a:noFill/>
          <a:ln>
            <a:noFill/>
          </a:ln>
        </p:spPr>
      </p:pic>
      <p:pic>
        <p:nvPicPr>
          <p:cNvPr id="498" name="Google Shape;498;p43" descr="Pastries Cookies Cakes Muffins"/>
          <p:cNvPicPr preferRelativeResize="0"/>
          <p:nvPr/>
        </p:nvPicPr>
        <p:blipFill rotWithShape="1">
          <a:blip r:embed="rId10">
            <a:alphaModFix/>
          </a:blip>
          <a:srcRect/>
          <a:stretch/>
        </p:blipFill>
        <p:spPr>
          <a:xfrm>
            <a:off x="6207125" y="4050530"/>
            <a:ext cx="1524000" cy="619125"/>
          </a:xfrm>
          <a:prstGeom prst="rect">
            <a:avLst/>
          </a:prstGeom>
          <a:noFill/>
          <a:ln>
            <a:noFill/>
          </a:ln>
        </p:spPr>
      </p:pic>
      <p:pic>
        <p:nvPicPr>
          <p:cNvPr id="499" name="Google Shape;499;p43" descr="Nuts Seeds Chips Popcorn Candy"/>
          <p:cNvPicPr preferRelativeResize="0"/>
          <p:nvPr/>
        </p:nvPicPr>
        <p:blipFill rotWithShape="1">
          <a:blip r:embed="rId11">
            <a:alphaModFix/>
          </a:blip>
          <a:srcRect/>
          <a:stretch/>
        </p:blipFill>
        <p:spPr>
          <a:xfrm>
            <a:off x="6207125" y="4934468"/>
            <a:ext cx="1524000" cy="619125"/>
          </a:xfrm>
          <a:prstGeom prst="rect">
            <a:avLst/>
          </a:prstGeom>
          <a:noFill/>
          <a:ln>
            <a:noFill/>
          </a:ln>
        </p:spPr>
      </p:pic>
      <p:pic>
        <p:nvPicPr>
          <p:cNvPr id="500" name="Google Shape;500;p43" descr="Paper Plates Napkins"/>
          <p:cNvPicPr preferRelativeResize="0"/>
          <p:nvPr/>
        </p:nvPicPr>
        <p:blipFill rotWithShape="1">
          <a:blip r:embed="rId12">
            <a:alphaModFix/>
          </a:blip>
          <a:srcRect/>
          <a:stretch/>
        </p:blipFill>
        <p:spPr>
          <a:xfrm>
            <a:off x="4500068" y="2725737"/>
            <a:ext cx="1524000" cy="619125"/>
          </a:xfrm>
          <a:prstGeom prst="rect">
            <a:avLst/>
          </a:prstGeom>
          <a:noFill/>
          <a:ln>
            <a:noFill/>
          </a:ln>
        </p:spPr>
      </p:pic>
      <p:pic>
        <p:nvPicPr>
          <p:cNvPr id="501" name="Google Shape;501;p43" descr="Coffee Filters Tea Bags"/>
          <p:cNvPicPr preferRelativeResize="0"/>
          <p:nvPr/>
        </p:nvPicPr>
        <p:blipFill rotWithShape="1">
          <a:blip r:embed="rId13">
            <a:alphaModFix/>
          </a:blip>
          <a:srcRect/>
          <a:stretch/>
        </p:blipFill>
        <p:spPr>
          <a:xfrm>
            <a:off x="4321065" y="3835191"/>
            <a:ext cx="1524000" cy="619125"/>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WiOWPowerpoint2016">
  <a:themeElements>
    <a:clrScheme name="Custom 4">
      <a:dk1>
        <a:srgbClr val="FEFDF9"/>
      </a:dk1>
      <a:lt1>
        <a:srgbClr val="FFFFFF"/>
      </a:lt1>
      <a:dk2>
        <a:srgbClr val="FEFDF9"/>
      </a:dk2>
      <a:lt2>
        <a:srgbClr val="EEECE1"/>
      </a:lt2>
      <a:accent1>
        <a:srgbClr val="589013"/>
      </a:accent1>
      <a:accent2>
        <a:srgbClr val="E8004D"/>
      </a:accent2>
      <a:accent3>
        <a:srgbClr val="1682CD"/>
      </a:accent3>
      <a:accent4>
        <a:srgbClr val="E3A20E"/>
      </a:accent4>
      <a:accent5>
        <a:srgbClr val="569A12"/>
      </a:accent5>
      <a:accent6>
        <a:srgbClr val="549613"/>
      </a:accent6>
      <a:hlink>
        <a:srgbClr val="FFFEFE"/>
      </a:hlink>
      <a:folHlink>
        <a:srgbClr val="F9FDF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542</Words>
  <Application>Microsoft Office PowerPoint</Application>
  <PresentationFormat>On-screen Show (4:3)</PresentationFormat>
  <Paragraphs>116</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Verdana</vt:lpstr>
      <vt:lpstr>Calibri</vt:lpstr>
      <vt:lpstr>Century Gothic</vt:lpstr>
      <vt:lpstr>Open Sans Light</vt:lpstr>
      <vt:lpstr>Noto Sans Symbols</vt:lpstr>
      <vt:lpstr>Arial</vt:lpstr>
      <vt:lpstr>WiOWPowerpoint2016</vt:lpstr>
      <vt:lpstr> Stephanie1@greencalgary.org </vt:lpstr>
      <vt:lpstr>Thanks for joining our home school activity! </vt:lpstr>
      <vt:lpstr>PowerPoint Presentation</vt:lpstr>
      <vt:lpstr>Leachate and rainwater buildup</vt:lpstr>
      <vt:lpstr>PowerPoint Presentation</vt:lpstr>
      <vt:lpstr>Waste can be separated into your black cart (other waste), blue cart (recycling) and green cart (compostable waste)</vt:lpstr>
      <vt:lpstr>How much of the waste going to landfills is actually garbage?</vt:lpstr>
      <vt:lpstr>PowerPoint Presentation</vt:lpstr>
      <vt:lpstr>What can go in your green cart?</vt:lpstr>
      <vt:lpstr>Don’t forget to use your Blue Cart</vt:lpstr>
      <vt:lpstr>Did you know our City has Throw’n’Go Stations?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education@greencalgary.org</dc:title>
  <dc:creator>Stephanie Southgate</dc:creator>
  <cp:lastModifiedBy>Stephanie Southgate</cp:lastModifiedBy>
  <cp:revision>20</cp:revision>
  <dcterms:modified xsi:type="dcterms:W3CDTF">2020-05-01T20:34:23Z</dcterms:modified>
</cp:coreProperties>
</file>