
<file path=[Content_Types].xml><?xml version="1.0" encoding="utf-8"?>
<Types xmlns="http://schemas.openxmlformats.org/package/2006/content-types">
  <Default Extension="emf" ContentType="image/x-emf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82" r:id="rId5"/>
    <p:sldMasterId id="2147483704" r:id="rId6"/>
  </p:sldMasterIdLst>
  <p:notesMasterIdLst>
    <p:notesMasterId r:id="rId21"/>
  </p:notesMasterIdLst>
  <p:sldIdLst>
    <p:sldId id="256" r:id="rId7"/>
    <p:sldId id="257" r:id="rId8"/>
    <p:sldId id="284" r:id="rId9"/>
    <p:sldId id="285" r:id="rId10"/>
    <p:sldId id="262" r:id="rId11"/>
    <p:sldId id="261" r:id="rId12"/>
    <p:sldId id="258" r:id="rId13"/>
    <p:sldId id="286" r:id="rId14"/>
    <p:sldId id="264" r:id="rId15"/>
    <p:sldId id="292" r:id="rId16"/>
    <p:sldId id="297" r:id="rId17"/>
    <p:sldId id="298" r:id="rId18"/>
    <p:sldId id="272" r:id="rId19"/>
    <p:sldId id="263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00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7" autoAdjust="0"/>
    <p:restoredTop sz="75457" autoAdjust="0"/>
  </p:normalViewPr>
  <p:slideViewPr>
    <p:cSldViewPr snapToGrid="0" snapToObjects="1">
      <p:cViewPr varScale="1">
        <p:scale>
          <a:sx n="54" d="100"/>
          <a:sy n="54" d="100"/>
        </p:scale>
        <p:origin x="186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E2DD3D-1E2F-0D43-8907-F9581CA68A02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36445B-0DF8-9142-A58C-E25A90CB4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20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6445B-0DF8-9142-A58C-E25A90CB485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22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7" name="Google Shape;109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28650" marR="0" lvl="1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8" name="Google Shape;1098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4210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7" name="Google Shape;109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28650" marR="0" lvl="1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8" name="Google Shape;1098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3950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7" name="Google Shape;109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28650" marR="0" lvl="1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8" name="Google Shape;1098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0224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4" name="Google Shape;108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28650" marR="0" lvl="1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5" name="Google Shape;1085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8" name="Google Shape;87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28650" marR="0" lvl="1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9" name="Google Shape;87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8" name="Google Shape;87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28650" marR="0" lvl="1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9" name="Google Shape;87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3922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8" name="Google Shape;87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28650" marR="0" lvl="1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9" name="Google Shape;87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0606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6" name="Google Shape;94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28650" marR="0" lvl="1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7" name="Google Shape;94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4" name="Google Shape;93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62000" marR="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5" name="Google Shape;93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0" name="Google Shape;89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28650" marR="0" lvl="1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Vermicomposting</a:t>
            </a:r>
            <a:r>
              <a:rPr lang="en-GB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the use of worms to break down material into compost. 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1" name="Google Shape;89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0" name="Google Shape;89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28650" marR="0" lvl="1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Vermicomposting</a:t>
            </a:r>
            <a:r>
              <a:rPr lang="en-GB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the use of worms to break down material into compost. 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1" name="Google Shape;89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9892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2" name="Google Shape;97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28650" marR="0" lvl="1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3" name="Google Shape;973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3FDFE89D-AAD6-9245-8804-D71EF480E8D8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E89D-AAD6-9245-8804-D71EF480E8D8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8A1C8-7189-504E-847C-CB3C08784B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E89D-AAD6-9245-8804-D71EF480E8D8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8A1C8-7189-504E-847C-CB3C08784B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E89D-AAD6-9245-8804-D71EF480E8D8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8A1C8-7189-504E-847C-CB3C08784B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3FDFE89D-AAD6-9245-8804-D71EF480E8D8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3FDFE89D-AAD6-9245-8804-D71EF480E8D8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8A1C8-7189-504E-847C-CB3C08784B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E89D-AAD6-9245-8804-D71EF480E8D8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8A1C8-7189-504E-847C-CB3C08784B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DFE89D-AAD6-9245-8804-D71EF480E8D8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8A1C8-7189-504E-847C-CB3C08784B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DFE89D-AAD6-9245-8804-D71EF480E8D8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8A1C8-7189-504E-847C-CB3C08784B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3FDFE89D-AAD6-9245-8804-D71EF480E8D8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8A1C8-7189-504E-847C-CB3C08784B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E89D-AAD6-9245-8804-D71EF480E8D8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8A1C8-7189-504E-847C-CB3C08784B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E89D-AAD6-9245-8804-D71EF480E8D8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8A1C8-7189-504E-847C-CB3C08784B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E89D-AAD6-9245-8804-D71EF480E8D8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8A1C8-7189-504E-847C-CB3C08784B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DFE89D-AAD6-9245-8804-D71EF480E8D8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B8A1C8-7189-504E-847C-CB3C08784B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323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4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3" name="Google Shape;243;p24"/>
          <p:cNvSpPr txBox="1"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4" name="Google Shape;244;p24"/>
          <p:cNvSpPr txBox="1"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2385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45" name="Google Shape;245;p24"/>
          <p:cNvSpPr txBox="1">
            <a:spLocks noGrp="1"/>
          </p:cNvSpPr>
          <p:nvPr>
            <p:ph type="dt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46" name="Google Shape;246;p24"/>
          <p:cNvSpPr txBox="1">
            <a:spLocks noGrp="1"/>
          </p:cNvSpPr>
          <p:nvPr>
            <p:ph type="ftr" idx="11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47" name="Google Shape;247;p24"/>
          <p:cNvSpPr txBox="1">
            <a:spLocks noGrp="1"/>
          </p:cNvSpPr>
          <p:nvPr>
            <p:ph type="sldNum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8" name="Google Shape;248;p24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9EE74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</a:t>
            </a:r>
            <a:endParaRPr/>
          </a:p>
        </p:txBody>
      </p:sp>
      <p:sp>
        <p:nvSpPr>
          <p:cNvPr id="249" name="Google Shape;249;p24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138042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5"/>
          <p:cNvSpPr txBox="1"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2" name="Google Shape;252;p25"/>
          <p:cNvSpPr txBox="1"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Noto Sans Symbols"/>
              <a:buNone/>
              <a:defRPr sz="1400" b="0" i="0" u="none" strike="noStrike" cap="none">
                <a:solidFill>
                  <a:srgbClr val="FEFEF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ctr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None/>
              <a:defRPr sz="1800" b="0" i="0" u="none" strike="noStrike" cap="none">
                <a:solidFill>
                  <a:srgbClr val="FEFEF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ctr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None/>
              <a:defRPr sz="1800" b="0" i="0" u="none" strike="noStrike" cap="none">
                <a:solidFill>
                  <a:srgbClr val="FEFEF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ctr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None/>
              <a:defRPr sz="1800" b="0" i="0" u="none" strike="noStrike" cap="none">
                <a:solidFill>
                  <a:srgbClr val="FEFEF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ctr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None/>
              <a:defRPr sz="1800" b="0" i="0" u="none" strike="noStrike" cap="none">
                <a:solidFill>
                  <a:srgbClr val="FEFEF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ctr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None/>
              <a:defRPr sz="1800" b="0" i="0" u="none" strike="noStrike" cap="none">
                <a:solidFill>
                  <a:srgbClr val="FEFEF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ctr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None/>
              <a:defRPr sz="1800" b="0" i="0" u="none" strike="noStrike" cap="none">
                <a:solidFill>
                  <a:srgbClr val="FEFEF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ctr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None/>
              <a:defRPr sz="1800" b="0" i="0" u="none" strike="noStrike" cap="none">
                <a:solidFill>
                  <a:srgbClr val="FEFEF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ctr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None/>
              <a:defRPr sz="1800" b="0" i="0" u="none" strike="noStrike" cap="none">
                <a:solidFill>
                  <a:srgbClr val="FEFEF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53" name="Google Shape;253;p25"/>
          <p:cNvSpPr txBox="1">
            <a:spLocks noGrp="1"/>
          </p:cNvSpPr>
          <p:nvPr>
            <p:ph type="dt" idx="10"/>
          </p:nvPr>
        </p:nvSpPr>
        <p:spPr>
          <a:xfrm>
            <a:off x="4800600" y="6425640"/>
            <a:ext cx="1232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54" name="Google Shape;254;p25"/>
          <p:cNvSpPr txBox="1">
            <a:spLocks noGrp="1"/>
          </p:cNvSpPr>
          <p:nvPr>
            <p:ph type="ftr" idx="11"/>
          </p:nvPr>
        </p:nvSpPr>
        <p:spPr>
          <a:xfrm>
            <a:off x="6311153" y="6425640"/>
            <a:ext cx="26176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55" name="Google Shape;255;p25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6" name="Google Shape;256;p25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7" name="Google Shape;257;p25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8" name="Google Shape;258;p25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9EE74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</a:t>
            </a:r>
            <a:endParaRPr/>
          </a:p>
        </p:txBody>
      </p:sp>
      <p:sp>
        <p:nvSpPr>
          <p:cNvPr id="259" name="Google Shape;259;p25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0" name="Google Shape;260;p25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656542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, Alt.">
  <p:cSld name="Title and Content, Alt.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3" name="Google Shape;263;p26"/>
          <p:cNvSpPr txBox="1"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4" name="Google Shape;264;p26"/>
          <p:cNvSpPr txBox="1"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2385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65" name="Google Shape;265;p26"/>
          <p:cNvSpPr txBox="1">
            <a:spLocks noGrp="1"/>
          </p:cNvSpPr>
          <p:nvPr>
            <p:ph type="dt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66" name="Google Shape;266;p26"/>
          <p:cNvSpPr txBox="1">
            <a:spLocks noGrp="1"/>
          </p:cNvSpPr>
          <p:nvPr>
            <p:ph type="ftr" idx="11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67" name="Google Shape;267;p26"/>
          <p:cNvSpPr txBox="1">
            <a:spLocks noGrp="1"/>
          </p:cNvSpPr>
          <p:nvPr>
            <p:ph type="sldNum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8" name="Google Shape;268;p26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9EE74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</a:t>
            </a:r>
            <a:endParaRPr/>
          </a:p>
        </p:txBody>
      </p:sp>
      <p:sp>
        <p:nvSpPr>
          <p:cNvPr id="269" name="Google Shape;269;p26"/>
          <p:cNvSpPr txBox="1">
            <a:spLocks noGrp="1"/>
          </p:cNvSpPr>
          <p:nvPr>
            <p:ph type="body" idx="2"/>
          </p:nvPr>
        </p:nvSpPr>
        <p:spPr>
          <a:xfrm>
            <a:off x="498518" y="1129553"/>
            <a:ext cx="7558960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2400" b="0" i="0" u="none" strike="noStrike" cap="none">
                <a:solidFill>
                  <a:schemeClr val="accent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900"/>
              <a:buFont typeface="Noto Sans Symbols"/>
              <a:buNone/>
              <a:defRPr sz="12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750"/>
              <a:buFont typeface="Noto Sans Symbols"/>
              <a:buNone/>
              <a:defRPr sz="1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rgbClr val="9EE745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rgbClr val="9EE745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47203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2 Pictures">
  <p:cSld name="Title Slide with 2 Pictures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7"/>
          <p:cNvSpPr txBox="1"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2" name="Google Shape;272;p27"/>
          <p:cNvSpPr txBox="1"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Noto Sans Symbols"/>
              <a:buNone/>
              <a:defRPr sz="1400" b="0" i="0" u="none" strike="noStrike" cap="none">
                <a:solidFill>
                  <a:srgbClr val="FEFEF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ctr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None/>
              <a:defRPr sz="1800" b="0" i="0" u="none" strike="noStrike" cap="none">
                <a:solidFill>
                  <a:srgbClr val="FEFEF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ctr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None/>
              <a:defRPr sz="1800" b="0" i="0" u="none" strike="noStrike" cap="none">
                <a:solidFill>
                  <a:srgbClr val="FEFEF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ctr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None/>
              <a:defRPr sz="1800" b="0" i="0" u="none" strike="noStrike" cap="none">
                <a:solidFill>
                  <a:srgbClr val="FEFEF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ctr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None/>
              <a:defRPr sz="1800" b="0" i="0" u="none" strike="noStrike" cap="none">
                <a:solidFill>
                  <a:srgbClr val="FEFEF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ctr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None/>
              <a:defRPr sz="1800" b="0" i="0" u="none" strike="noStrike" cap="none">
                <a:solidFill>
                  <a:srgbClr val="FEFEF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ctr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None/>
              <a:defRPr sz="1800" b="0" i="0" u="none" strike="noStrike" cap="none">
                <a:solidFill>
                  <a:srgbClr val="FEFEF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ctr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None/>
              <a:defRPr sz="1800" b="0" i="0" u="none" strike="noStrike" cap="none">
                <a:solidFill>
                  <a:srgbClr val="FEFEF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ctr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None/>
              <a:defRPr sz="1800" b="0" i="0" u="none" strike="noStrike" cap="none">
                <a:solidFill>
                  <a:srgbClr val="FEFEF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73" name="Google Shape;273;p27"/>
          <p:cNvSpPr txBox="1">
            <a:spLocks noGrp="1"/>
          </p:cNvSpPr>
          <p:nvPr>
            <p:ph type="dt" idx="10"/>
          </p:nvPr>
        </p:nvSpPr>
        <p:spPr>
          <a:xfrm>
            <a:off x="4800600" y="6425640"/>
            <a:ext cx="1232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74" name="Google Shape;274;p27"/>
          <p:cNvSpPr txBox="1">
            <a:spLocks noGrp="1"/>
          </p:cNvSpPr>
          <p:nvPr>
            <p:ph type="ftr" idx="11"/>
          </p:nvPr>
        </p:nvSpPr>
        <p:spPr>
          <a:xfrm>
            <a:off x="6311153" y="6425640"/>
            <a:ext cx="26176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75" name="Google Shape;275;p27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6" name="Google Shape;276;p2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7" name="Google Shape;277;p27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8" name="Google Shape;278;p27"/>
          <p:cNvSpPr>
            <a:spLocks noGrp="1"/>
          </p:cNvSpPr>
          <p:nvPr>
            <p:ph type="pic" idx="2"/>
          </p:nvPr>
        </p:nvSpPr>
        <p:spPr>
          <a:xfrm>
            <a:off x="4624388" y="228600"/>
            <a:ext cx="2057400" cy="203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79" name="Google Shape;279;p27"/>
          <p:cNvSpPr>
            <a:spLocks noGrp="1"/>
          </p:cNvSpPr>
          <p:nvPr>
            <p:ph type="pic" idx="3"/>
          </p:nvPr>
        </p:nvSpPr>
        <p:spPr>
          <a:xfrm>
            <a:off x="6802438" y="2377440"/>
            <a:ext cx="2057400" cy="203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80" name="Google Shape;280;p27"/>
          <p:cNvSpPr txBox="1">
            <a:spLocks noGrp="1"/>
          </p:cNvSpPr>
          <p:nvPr>
            <p:ph type="body" idx="4"/>
          </p:nvPr>
        </p:nvSpPr>
        <p:spPr>
          <a:xfrm>
            <a:off x="857250" y="1779494"/>
            <a:ext cx="3086100" cy="2040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450"/>
              <a:buFont typeface="Noto Sans Symbols"/>
              <a:buNone/>
              <a:defRPr sz="4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85750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900"/>
              <a:buFont typeface="Noto Sans Symbols"/>
              <a:buChar char="■"/>
              <a:defRPr sz="12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762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750"/>
              <a:buFont typeface="Noto Sans Symbols"/>
              <a:buChar char="■"/>
              <a:defRPr sz="1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71462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675"/>
              <a:buFont typeface="Noto Sans Symbols"/>
              <a:buChar char="■"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7146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Noto Sans Symbols"/>
              <a:buChar char="■"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81" name="Google Shape;281;p27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9EE74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204442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8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4" name="Google Shape;284;p28"/>
          <p:cNvSpPr txBox="1"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5" name="Google Shape;285;p28"/>
          <p:cNvSpPr txBox="1"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None/>
              <a:defRPr sz="1800" b="0" i="0" u="none" strike="noStrike" cap="none">
                <a:solidFill>
                  <a:srgbClr val="FEFEF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600" b="0" i="0" u="none" strike="noStrike" cap="none">
                <a:solidFill>
                  <a:srgbClr val="FEFEF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050"/>
              <a:buFont typeface="Noto Sans Symbols"/>
              <a:buNone/>
              <a:defRPr sz="1400" b="0" i="0" u="none" strike="noStrike" cap="none">
                <a:solidFill>
                  <a:srgbClr val="FEFEF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Noto Sans Symbols"/>
              <a:buNone/>
              <a:defRPr sz="1400" b="0" i="0" u="none" strike="noStrike" cap="none">
                <a:solidFill>
                  <a:srgbClr val="FEFEF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9EE745"/>
              </a:buClr>
              <a:buSzPts val="1050"/>
              <a:buFont typeface="Noto Sans Symbols"/>
              <a:buNone/>
              <a:defRPr sz="1400" b="0" i="0" u="none" strike="noStrike" cap="none">
                <a:solidFill>
                  <a:srgbClr val="FEFEF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Noto Sans Symbols"/>
              <a:buNone/>
              <a:defRPr sz="1400" b="0" i="0" u="none" strike="noStrike" cap="none">
                <a:solidFill>
                  <a:srgbClr val="FEFEF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9EE745"/>
              </a:buClr>
              <a:buSzPts val="1050"/>
              <a:buFont typeface="Noto Sans Symbols"/>
              <a:buNone/>
              <a:defRPr sz="1400" b="0" i="0" u="none" strike="noStrike" cap="none">
                <a:solidFill>
                  <a:srgbClr val="FEFEF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Noto Sans Symbols"/>
              <a:buNone/>
              <a:defRPr sz="1400" b="0" i="0" u="none" strike="noStrike" cap="none">
                <a:solidFill>
                  <a:srgbClr val="FEFEF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86" name="Google Shape;286;p28"/>
          <p:cNvSpPr txBox="1">
            <a:spLocks noGrp="1"/>
          </p:cNvSpPr>
          <p:nvPr>
            <p:ph type="dt" idx="10"/>
          </p:nvPr>
        </p:nvSpPr>
        <p:spPr>
          <a:xfrm>
            <a:off x="658906" y="6248774"/>
            <a:ext cx="14746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87" name="Google Shape;287;p28"/>
          <p:cNvSpPr txBox="1">
            <a:spLocks noGrp="1"/>
          </p:cNvSpPr>
          <p:nvPr>
            <p:ph type="ftr" idx="11"/>
          </p:nvPr>
        </p:nvSpPr>
        <p:spPr>
          <a:xfrm>
            <a:off x="2286000" y="6248774"/>
            <a:ext cx="563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88" name="Google Shape;288;p28"/>
          <p:cNvSpPr txBox="1">
            <a:spLocks noGrp="1"/>
          </p:cNvSpPr>
          <p:nvPr>
            <p:ph type="sldNum" idx="12"/>
          </p:nvPr>
        </p:nvSpPr>
        <p:spPr>
          <a:xfrm>
            <a:off x="8305800" y="6248774"/>
            <a:ext cx="5540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9" name="Google Shape;289;p28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9EE74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</a:t>
            </a:r>
            <a:endParaRPr/>
          </a:p>
        </p:txBody>
      </p:sp>
      <p:sp>
        <p:nvSpPr>
          <p:cNvPr id="290" name="Google Shape;290;p2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5478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9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3" name="Google Shape;293;p2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4" name="Google Shape;294;p2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9EE74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</a:t>
            </a:r>
            <a:endParaRPr/>
          </a:p>
        </p:txBody>
      </p:sp>
      <p:sp>
        <p:nvSpPr>
          <p:cNvPr id="295" name="Google Shape;295;p29"/>
          <p:cNvSpPr txBox="1"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6" name="Google Shape;296;p29"/>
          <p:cNvSpPr txBox="1">
            <a:spLocks noGrp="1"/>
          </p:cNvSpPr>
          <p:nvPr>
            <p:ph type="body" idx="1"/>
          </p:nvPr>
        </p:nvSpPr>
        <p:spPr>
          <a:xfrm>
            <a:off x="498518" y="1985963"/>
            <a:ext cx="3657600" cy="41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4325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97" name="Google Shape;297;p29"/>
          <p:cNvSpPr txBox="1">
            <a:spLocks noGrp="1"/>
          </p:cNvSpPr>
          <p:nvPr>
            <p:ph type="body" idx="2"/>
          </p:nvPr>
        </p:nvSpPr>
        <p:spPr>
          <a:xfrm>
            <a:off x="4399878" y="1985963"/>
            <a:ext cx="3657600" cy="41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4325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98" name="Google Shape;298;p29"/>
          <p:cNvSpPr txBox="1">
            <a:spLocks noGrp="1"/>
          </p:cNvSpPr>
          <p:nvPr>
            <p:ph type="dt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99" name="Google Shape;299;p29"/>
          <p:cNvSpPr txBox="1">
            <a:spLocks noGrp="1"/>
          </p:cNvSpPr>
          <p:nvPr>
            <p:ph type="ftr" idx="11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00" name="Google Shape;300;p29"/>
          <p:cNvSpPr txBox="1">
            <a:spLocks noGrp="1"/>
          </p:cNvSpPr>
          <p:nvPr>
            <p:ph type="sldNum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5567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0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3" name="Google Shape;303;p30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9EE74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</a:t>
            </a:r>
            <a:endParaRPr/>
          </a:p>
        </p:txBody>
      </p:sp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body" idx="1"/>
          </p:nvPr>
        </p:nvSpPr>
        <p:spPr>
          <a:xfrm>
            <a:off x="497541" y="2447365"/>
            <a:ext cx="3657600" cy="3678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4325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320"/>
              </a:spcBef>
              <a:spcAft>
                <a:spcPts val="0"/>
              </a:spcAft>
              <a:buClr>
                <a:srgbClr val="9EE745"/>
              </a:buClr>
              <a:buSzPts val="1200"/>
              <a:buFont typeface="Noto Sans Symbols"/>
              <a:buChar char="■"/>
              <a:defRPr sz="16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■"/>
              <a:defRPr sz="16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320"/>
              </a:spcBef>
              <a:spcAft>
                <a:spcPts val="0"/>
              </a:spcAft>
              <a:buClr>
                <a:srgbClr val="9EE745"/>
              </a:buClr>
              <a:buSzPts val="1200"/>
              <a:buFont typeface="Noto Sans Symbols"/>
              <a:buChar char="■"/>
              <a:defRPr sz="16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■"/>
              <a:defRPr sz="16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body" idx="2"/>
          </p:nvPr>
        </p:nvSpPr>
        <p:spPr>
          <a:xfrm>
            <a:off x="4399878" y="2447365"/>
            <a:ext cx="3657600" cy="3678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4325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320"/>
              </a:spcBef>
              <a:spcAft>
                <a:spcPts val="0"/>
              </a:spcAft>
              <a:buClr>
                <a:srgbClr val="9EE745"/>
              </a:buClr>
              <a:buSzPts val="1200"/>
              <a:buFont typeface="Noto Sans Symbols"/>
              <a:buChar char="■"/>
              <a:defRPr sz="16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■"/>
              <a:defRPr sz="16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320"/>
              </a:spcBef>
              <a:spcAft>
                <a:spcPts val="0"/>
              </a:spcAft>
              <a:buClr>
                <a:srgbClr val="9EE745"/>
              </a:buClr>
              <a:buSzPts val="1200"/>
              <a:buFont typeface="Noto Sans Symbols"/>
              <a:buChar char="■"/>
              <a:defRPr sz="16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■"/>
              <a:defRPr sz="16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dt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ftr" idx="11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ldNum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body" idx="3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500"/>
              <a:buFont typeface="Noto Sans Symbols"/>
              <a:buNone/>
              <a:defRPr sz="2000" b="1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None/>
              <a:defRPr sz="1800" b="1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200"/>
              <a:buFont typeface="Noto Sans Symbols"/>
              <a:buNone/>
              <a:defRPr sz="1600" b="1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600" b="1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rgbClr val="9EE745"/>
              </a:buClr>
              <a:buSzPts val="1200"/>
              <a:buFont typeface="Noto Sans Symbols"/>
              <a:buNone/>
              <a:defRPr sz="1600" b="1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600" b="1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rgbClr val="9EE745"/>
              </a:buClr>
              <a:buSzPts val="1200"/>
              <a:buFont typeface="Noto Sans Symbols"/>
              <a:buNone/>
              <a:defRPr sz="1600" b="1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600" b="1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body" idx="4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rgbClr val="65B6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500"/>
              <a:buFont typeface="Noto Sans Symbols"/>
              <a:buNone/>
              <a:defRPr sz="2000" b="1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None/>
              <a:defRPr sz="1800" b="1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200"/>
              <a:buFont typeface="Noto Sans Symbols"/>
              <a:buNone/>
              <a:defRPr sz="1600" b="1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600" b="1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rgbClr val="9EE745"/>
              </a:buClr>
              <a:buSzPts val="1200"/>
              <a:buFont typeface="Noto Sans Symbols"/>
              <a:buNone/>
              <a:defRPr sz="1600" b="1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600" b="1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rgbClr val="9EE745"/>
              </a:buClr>
              <a:buSzPts val="1200"/>
              <a:buFont typeface="Noto Sans Symbols"/>
              <a:buNone/>
              <a:defRPr sz="1600" b="1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600" b="1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81780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ntent, Top and Bottom">
  <p:cSld name="2 Content, Top and Bottom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9EE74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</a:t>
            </a:r>
            <a:endParaRPr/>
          </a:p>
        </p:txBody>
      </p:sp>
      <p:sp>
        <p:nvSpPr>
          <p:cNvPr id="314" name="Google Shape;314;p31"/>
          <p:cNvSpPr txBox="1"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5" name="Google Shape;315;p31"/>
          <p:cNvSpPr txBox="1">
            <a:spLocks noGrp="1"/>
          </p:cNvSpPr>
          <p:nvPr>
            <p:ph type="body" idx="1"/>
          </p:nvPr>
        </p:nvSpPr>
        <p:spPr>
          <a:xfrm>
            <a:off x="498517" y="1985963"/>
            <a:ext cx="7569157" cy="196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4325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16" name="Google Shape;316;p31"/>
          <p:cNvSpPr txBox="1">
            <a:spLocks noGrp="1"/>
          </p:cNvSpPr>
          <p:nvPr>
            <p:ph type="dt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17" name="Google Shape;317;p31"/>
          <p:cNvSpPr txBox="1">
            <a:spLocks noGrp="1"/>
          </p:cNvSpPr>
          <p:nvPr>
            <p:ph type="ftr" idx="11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18" name="Google Shape;318;p31"/>
          <p:cNvSpPr txBox="1">
            <a:spLocks noGrp="1"/>
          </p:cNvSpPr>
          <p:nvPr>
            <p:ph type="body" idx="2"/>
          </p:nvPr>
        </p:nvSpPr>
        <p:spPr>
          <a:xfrm>
            <a:off x="498517" y="4164965"/>
            <a:ext cx="7569157" cy="196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4325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19" name="Google Shape;319;p31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0" name="Google Shape;320;p31"/>
          <p:cNvSpPr txBox="1">
            <a:spLocks noGrp="1"/>
          </p:cNvSpPr>
          <p:nvPr>
            <p:ph type="sldNum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9580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E89D-AAD6-9245-8804-D71EF480E8D8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8A1C8-7189-504E-847C-CB3C08784B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ntent">
  <p:cSld name="3 Conte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2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3" name="Google Shape;323;p32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9EE74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</a:t>
            </a:r>
            <a:endParaRPr/>
          </a:p>
        </p:txBody>
      </p:sp>
      <p:sp>
        <p:nvSpPr>
          <p:cNvPr id="324" name="Google Shape;324;p32"/>
          <p:cNvSpPr txBox="1"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5" name="Google Shape;325;p32"/>
          <p:cNvSpPr txBox="1">
            <a:spLocks noGrp="1"/>
          </p:cNvSpPr>
          <p:nvPr>
            <p:ph type="body" idx="1"/>
          </p:nvPr>
        </p:nvSpPr>
        <p:spPr>
          <a:xfrm>
            <a:off x="4410075" y="1985963"/>
            <a:ext cx="3657600" cy="196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4325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26" name="Google Shape;326;p32"/>
          <p:cNvSpPr txBox="1">
            <a:spLocks noGrp="1"/>
          </p:cNvSpPr>
          <p:nvPr>
            <p:ph type="dt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27" name="Google Shape;327;p32"/>
          <p:cNvSpPr txBox="1">
            <a:spLocks noGrp="1"/>
          </p:cNvSpPr>
          <p:nvPr>
            <p:ph type="ftr" idx="11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28" name="Google Shape;328;p32"/>
          <p:cNvSpPr txBox="1">
            <a:spLocks noGrp="1"/>
          </p:cNvSpPr>
          <p:nvPr>
            <p:ph type="sldNum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9" name="Google Shape;329;p32"/>
          <p:cNvSpPr txBox="1">
            <a:spLocks noGrp="1"/>
          </p:cNvSpPr>
          <p:nvPr>
            <p:ph type="body" idx="2"/>
          </p:nvPr>
        </p:nvSpPr>
        <p:spPr>
          <a:xfrm>
            <a:off x="498518" y="1985963"/>
            <a:ext cx="3657600" cy="41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4325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30" name="Google Shape;330;p32"/>
          <p:cNvSpPr txBox="1">
            <a:spLocks noGrp="1"/>
          </p:cNvSpPr>
          <p:nvPr>
            <p:ph type="body" idx="3"/>
          </p:nvPr>
        </p:nvSpPr>
        <p:spPr>
          <a:xfrm>
            <a:off x="4410075" y="4169664"/>
            <a:ext cx="3657600" cy="196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4325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27399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ontent">
  <p:cSld name="4 Content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3" name="Google Shape;333;p33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9EE74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</a:t>
            </a:r>
            <a:endParaRPr/>
          </a:p>
        </p:txBody>
      </p:sp>
      <p:sp>
        <p:nvSpPr>
          <p:cNvPr id="334" name="Google Shape;334;p33"/>
          <p:cNvSpPr txBox="1"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5" name="Google Shape;335;p33"/>
          <p:cNvSpPr txBox="1">
            <a:spLocks noGrp="1"/>
          </p:cNvSpPr>
          <p:nvPr>
            <p:ph type="dt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36" name="Google Shape;336;p33"/>
          <p:cNvSpPr txBox="1">
            <a:spLocks noGrp="1"/>
          </p:cNvSpPr>
          <p:nvPr>
            <p:ph type="ftr" idx="11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37" name="Google Shape;337;p33"/>
          <p:cNvSpPr txBox="1">
            <a:spLocks noGrp="1"/>
          </p:cNvSpPr>
          <p:nvPr>
            <p:ph type="sldNum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8" name="Google Shape;338;p33"/>
          <p:cNvSpPr txBox="1">
            <a:spLocks noGrp="1"/>
          </p:cNvSpPr>
          <p:nvPr>
            <p:ph type="body" idx="1"/>
          </p:nvPr>
        </p:nvSpPr>
        <p:spPr>
          <a:xfrm>
            <a:off x="502920" y="1985963"/>
            <a:ext cx="3657413" cy="196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4325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39" name="Google Shape;339;p33"/>
          <p:cNvSpPr txBox="1">
            <a:spLocks noGrp="1"/>
          </p:cNvSpPr>
          <p:nvPr>
            <p:ph type="body" idx="2"/>
          </p:nvPr>
        </p:nvSpPr>
        <p:spPr>
          <a:xfrm>
            <a:off x="502920" y="4164965"/>
            <a:ext cx="3657413" cy="196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4325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40" name="Google Shape;340;p33"/>
          <p:cNvSpPr txBox="1">
            <a:spLocks noGrp="1"/>
          </p:cNvSpPr>
          <p:nvPr>
            <p:ph type="body" idx="3"/>
          </p:nvPr>
        </p:nvSpPr>
        <p:spPr>
          <a:xfrm>
            <a:off x="4410075" y="1985963"/>
            <a:ext cx="3657600" cy="196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4325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41" name="Google Shape;341;p33"/>
          <p:cNvSpPr txBox="1">
            <a:spLocks noGrp="1"/>
          </p:cNvSpPr>
          <p:nvPr>
            <p:ph type="body" idx="4"/>
          </p:nvPr>
        </p:nvSpPr>
        <p:spPr>
          <a:xfrm>
            <a:off x="4410075" y="4169664"/>
            <a:ext cx="3657600" cy="196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4325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18128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4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4" name="Google Shape;344;p34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9EE74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</a:t>
            </a:r>
            <a:endParaRPr/>
          </a:p>
        </p:txBody>
      </p:sp>
      <p:sp>
        <p:nvSpPr>
          <p:cNvPr id="345" name="Google Shape;345;p34"/>
          <p:cNvSpPr txBox="1"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46" name="Google Shape;346;p34"/>
          <p:cNvSpPr txBox="1">
            <a:spLocks noGrp="1"/>
          </p:cNvSpPr>
          <p:nvPr>
            <p:ph type="dt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47" name="Google Shape;347;p34"/>
          <p:cNvSpPr txBox="1">
            <a:spLocks noGrp="1"/>
          </p:cNvSpPr>
          <p:nvPr>
            <p:ph type="ftr" idx="11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48" name="Google Shape;348;p34"/>
          <p:cNvSpPr txBox="1">
            <a:spLocks noGrp="1"/>
          </p:cNvSpPr>
          <p:nvPr>
            <p:ph type="sldNum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94911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5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1" name="Google Shape;351;p35"/>
          <p:cNvSpPr txBox="1">
            <a:spLocks noGrp="1"/>
          </p:cNvSpPr>
          <p:nvPr>
            <p:ph type="dt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52" name="Google Shape;352;p35"/>
          <p:cNvSpPr txBox="1">
            <a:spLocks noGrp="1"/>
          </p:cNvSpPr>
          <p:nvPr>
            <p:ph type="ftr" idx="11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53" name="Google Shape;353;p35"/>
          <p:cNvSpPr txBox="1">
            <a:spLocks noGrp="1"/>
          </p:cNvSpPr>
          <p:nvPr>
            <p:ph type="sldNum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21721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6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6" name="Google Shape;356;p36"/>
          <p:cNvSpPr txBox="1"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entury Gothic"/>
              <a:buNone/>
              <a:defRPr sz="2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7" name="Google Shape;357;p36"/>
          <p:cNvSpPr txBox="1">
            <a:spLocks noGrp="1"/>
          </p:cNvSpPr>
          <p:nvPr>
            <p:ph type="body" idx="1"/>
          </p:nvPr>
        </p:nvSpPr>
        <p:spPr>
          <a:xfrm>
            <a:off x="4168775" y="273050"/>
            <a:ext cx="4597399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4325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23850" algn="l" rtl="0">
              <a:spcBef>
                <a:spcPts val="400"/>
              </a:spcBef>
              <a:spcAft>
                <a:spcPts val="0"/>
              </a:spcAft>
              <a:buClr>
                <a:srgbClr val="9EE745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23850" algn="l" rtl="0">
              <a:spcBef>
                <a:spcPts val="400"/>
              </a:spcBef>
              <a:spcAft>
                <a:spcPts val="0"/>
              </a:spcAft>
              <a:buClr>
                <a:srgbClr val="9EE745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58" name="Google Shape;358;p36"/>
          <p:cNvSpPr txBox="1">
            <a:spLocks noGrp="1"/>
          </p:cNvSpPr>
          <p:nvPr>
            <p:ph type="body" idx="2"/>
          </p:nvPr>
        </p:nvSpPr>
        <p:spPr>
          <a:xfrm>
            <a:off x="381093" y="3733800"/>
            <a:ext cx="3255264" cy="2392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900"/>
              <a:buFont typeface="Noto Sans Symbols"/>
              <a:buNone/>
              <a:defRPr sz="12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750"/>
              <a:buFont typeface="Noto Sans Symbols"/>
              <a:buNone/>
              <a:defRPr sz="1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rgbClr val="9EE745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rgbClr val="9EE745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59" name="Google Shape;359;p36"/>
          <p:cNvSpPr txBox="1">
            <a:spLocks noGrp="1"/>
          </p:cNvSpPr>
          <p:nvPr>
            <p:ph type="dt" idx="10"/>
          </p:nvPr>
        </p:nvSpPr>
        <p:spPr>
          <a:xfrm>
            <a:off x="7391399" y="6423585"/>
            <a:ext cx="15374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60" name="Google Shape;360;p36"/>
          <p:cNvSpPr txBox="1">
            <a:spLocks noGrp="1"/>
          </p:cNvSpPr>
          <p:nvPr>
            <p:ph type="ftr" idx="11"/>
          </p:nvPr>
        </p:nvSpPr>
        <p:spPr>
          <a:xfrm>
            <a:off x="3859305" y="6423585"/>
            <a:ext cx="33169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61" name="Google Shape;361;p36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9EE74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703832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7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4" name="Google Shape;364;p37"/>
          <p:cNvSpPr txBox="1"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entury Gothic"/>
              <a:buNone/>
              <a:defRPr sz="2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5" name="Google Shape;365;p37"/>
          <p:cNvSpPr>
            <a:spLocks noGrp="1"/>
          </p:cNvSpPr>
          <p:nvPr>
            <p:ph type="pic" idx="2"/>
          </p:nvPr>
        </p:nvSpPr>
        <p:spPr>
          <a:xfrm>
            <a:off x="277906" y="228600"/>
            <a:ext cx="3460658" cy="6345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 sz="32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2100"/>
              <a:buFont typeface="Noto Sans Symbols"/>
              <a:buNone/>
              <a:defRPr sz="2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24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rgbClr val="9EE745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rgbClr val="9EE745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66" name="Google Shape;366;p37"/>
          <p:cNvSpPr txBox="1">
            <a:spLocks noGrp="1"/>
          </p:cNvSpPr>
          <p:nvPr>
            <p:ph type="body" idx="1"/>
          </p:nvPr>
        </p:nvSpPr>
        <p:spPr>
          <a:xfrm>
            <a:off x="4169404" y="3995737"/>
            <a:ext cx="3898272" cy="2147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Noto Sans Symbols"/>
              <a:buNone/>
              <a:defRPr sz="14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900"/>
              <a:buFont typeface="Noto Sans Symbols"/>
              <a:buNone/>
              <a:defRPr sz="12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750"/>
              <a:buFont typeface="Noto Sans Symbols"/>
              <a:buNone/>
              <a:defRPr sz="1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rgbClr val="9EE745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rgbClr val="9EE745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67" name="Google Shape;367;p37"/>
          <p:cNvSpPr txBox="1">
            <a:spLocks noGrp="1"/>
          </p:cNvSpPr>
          <p:nvPr>
            <p:ph type="dt" idx="10"/>
          </p:nvPr>
        </p:nvSpPr>
        <p:spPr>
          <a:xfrm>
            <a:off x="7391399" y="6423585"/>
            <a:ext cx="15374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68" name="Google Shape;368;p37"/>
          <p:cNvSpPr txBox="1">
            <a:spLocks noGrp="1"/>
          </p:cNvSpPr>
          <p:nvPr>
            <p:ph type="ftr" idx="11"/>
          </p:nvPr>
        </p:nvSpPr>
        <p:spPr>
          <a:xfrm>
            <a:off x="4191000" y="6423585"/>
            <a:ext cx="30051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69" name="Google Shape;369;p37"/>
          <p:cNvSpPr txBox="1">
            <a:spLocks noGrp="1"/>
          </p:cNvSpPr>
          <p:nvPr>
            <p:ph type="sldNum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0" name="Google Shape;370;p37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9EE74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5905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above Caption">
  <p:cSld name="Picture above Caption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8"/>
          <p:cNvSpPr txBox="1"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entury Gothic"/>
              <a:buNone/>
              <a:defRPr sz="2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3" name="Google Shape;373;p38"/>
          <p:cNvSpPr>
            <a:spLocks noGrp="1"/>
          </p:cNvSpPr>
          <p:nvPr>
            <p:ph type="pic" idx="2"/>
          </p:nvPr>
        </p:nvSpPr>
        <p:spPr>
          <a:xfrm>
            <a:off x="277905" y="228600"/>
            <a:ext cx="6378389" cy="418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 sz="32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2100"/>
              <a:buFont typeface="Noto Sans Symbols"/>
              <a:buNone/>
              <a:defRPr sz="2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24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rgbClr val="9EE745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rgbClr val="9EE745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74" name="Google Shape;374;p38"/>
          <p:cNvSpPr txBox="1">
            <a:spLocks noGrp="1"/>
          </p:cNvSpPr>
          <p:nvPr>
            <p:ph type="body" idx="1"/>
          </p:nvPr>
        </p:nvSpPr>
        <p:spPr>
          <a:xfrm>
            <a:off x="506505" y="5257799"/>
            <a:ext cx="6191157" cy="885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Noto Sans Symbols"/>
              <a:buNone/>
              <a:defRPr sz="14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900"/>
              <a:buFont typeface="Noto Sans Symbols"/>
              <a:buNone/>
              <a:defRPr sz="12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750"/>
              <a:buFont typeface="Noto Sans Symbols"/>
              <a:buNone/>
              <a:defRPr sz="1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rgbClr val="9EE745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rgbClr val="9EE745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75" name="Google Shape;375;p38"/>
          <p:cNvSpPr txBox="1">
            <a:spLocks noGrp="1"/>
          </p:cNvSpPr>
          <p:nvPr>
            <p:ph type="dt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76" name="Google Shape;376;p38"/>
          <p:cNvSpPr txBox="1">
            <a:spLocks noGrp="1"/>
          </p:cNvSpPr>
          <p:nvPr>
            <p:ph type="ftr" idx="11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77" name="Google Shape;377;p38"/>
          <p:cNvSpPr txBox="1">
            <a:spLocks noGrp="1"/>
          </p:cNvSpPr>
          <p:nvPr>
            <p:ph type="sldNum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8" name="Google Shape;378;p38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9" name="Google Shape;379;p3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0" name="Google Shape;380;p38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9EE74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914784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Pictures with Caption">
  <p:cSld name="2 Pictures with Caption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9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3" name="Google Shape;383;p39"/>
          <p:cNvSpPr txBox="1"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entury Gothic"/>
              <a:buNone/>
              <a:defRPr sz="2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4" name="Google Shape;384;p39"/>
          <p:cNvSpPr txBox="1">
            <a:spLocks noGrp="1"/>
          </p:cNvSpPr>
          <p:nvPr>
            <p:ph type="body" idx="1"/>
          </p:nvPr>
        </p:nvSpPr>
        <p:spPr>
          <a:xfrm>
            <a:off x="381094" y="3733800"/>
            <a:ext cx="6179566" cy="2392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900"/>
              <a:buFont typeface="Noto Sans Symbols"/>
              <a:buNone/>
              <a:defRPr sz="12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750"/>
              <a:buFont typeface="Noto Sans Symbols"/>
              <a:buNone/>
              <a:defRPr sz="1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rgbClr val="9EE745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rgbClr val="9EE745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85" name="Google Shape;385;p39"/>
          <p:cNvSpPr txBox="1">
            <a:spLocks noGrp="1"/>
          </p:cNvSpPr>
          <p:nvPr>
            <p:ph type="dt" idx="10"/>
          </p:nvPr>
        </p:nvSpPr>
        <p:spPr>
          <a:xfrm>
            <a:off x="5212262" y="6235607"/>
            <a:ext cx="13483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86" name="Google Shape;386;p39"/>
          <p:cNvSpPr txBox="1">
            <a:spLocks noGrp="1"/>
          </p:cNvSpPr>
          <p:nvPr>
            <p:ph type="ftr" idx="11"/>
          </p:nvPr>
        </p:nvSpPr>
        <p:spPr>
          <a:xfrm>
            <a:off x="381095" y="6235607"/>
            <a:ext cx="464810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87" name="Google Shape;387;p39"/>
          <p:cNvSpPr txBox="1">
            <a:spLocks noGrp="1"/>
          </p:cNvSpPr>
          <p:nvPr>
            <p:ph type="sldNum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8" name="Google Shape;388;p39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9EE74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</a:t>
            </a:r>
            <a:endParaRPr/>
          </a:p>
        </p:txBody>
      </p:sp>
      <p:sp>
        <p:nvSpPr>
          <p:cNvPr id="389" name="Google Shape;389;p3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0" name="Google Shape;390;p39"/>
          <p:cNvSpPr>
            <a:spLocks noGrp="1"/>
          </p:cNvSpPr>
          <p:nvPr>
            <p:ph type="pic" idx="2"/>
          </p:nvPr>
        </p:nvSpPr>
        <p:spPr>
          <a:xfrm>
            <a:off x="6802438" y="2374940"/>
            <a:ext cx="2057400" cy="203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91" name="Google Shape;391;p39"/>
          <p:cNvSpPr>
            <a:spLocks noGrp="1"/>
          </p:cNvSpPr>
          <p:nvPr>
            <p:ph type="pic" idx="3"/>
          </p:nvPr>
        </p:nvSpPr>
        <p:spPr>
          <a:xfrm>
            <a:off x="6802438" y="4535424"/>
            <a:ext cx="2057400" cy="203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32932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s with Caption">
  <p:cSld name="3 Pictures with Caption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0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4" name="Google Shape;394;p40"/>
          <p:cNvSpPr txBox="1"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entury Gothic"/>
              <a:buNone/>
              <a:defRPr sz="2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5" name="Google Shape;395;p40"/>
          <p:cNvSpPr txBox="1">
            <a:spLocks noGrp="1"/>
          </p:cNvSpPr>
          <p:nvPr>
            <p:ph type="body" idx="1"/>
          </p:nvPr>
        </p:nvSpPr>
        <p:spPr>
          <a:xfrm>
            <a:off x="381094" y="3733800"/>
            <a:ext cx="4015304" cy="2392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900"/>
              <a:buFont typeface="Noto Sans Symbols"/>
              <a:buNone/>
              <a:defRPr sz="12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750"/>
              <a:buFont typeface="Noto Sans Symbols"/>
              <a:buNone/>
              <a:defRPr sz="1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rgbClr val="9EE745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rgbClr val="9EE745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96" name="Google Shape;396;p40"/>
          <p:cNvSpPr txBox="1">
            <a:spLocks noGrp="1"/>
          </p:cNvSpPr>
          <p:nvPr>
            <p:ph type="dt" idx="10"/>
          </p:nvPr>
        </p:nvSpPr>
        <p:spPr>
          <a:xfrm>
            <a:off x="3048000" y="6235607"/>
            <a:ext cx="13483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97" name="Google Shape;397;p40"/>
          <p:cNvSpPr txBox="1">
            <a:spLocks noGrp="1"/>
          </p:cNvSpPr>
          <p:nvPr>
            <p:ph type="ftr" idx="11"/>
          </p:nvPr>
        </p:nvSpPr>
        <p:spPr>
          <a:xfrm>
            <a:off x="381095" y="6235607"/>
            <a:ext cx="259070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98" name="Google Shape;398;p40"/>
          <p:cNvSpPr txBox="1">
            <a:spLocks noGrp="1"/>
          </p:cNvSpPr>
          <p:nvPr>
            <p:ph type="sldNum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9" name="Google Shape;399;p40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9EE74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</a:t>
            </a:r>
            <a:endParaRPr/>
          </a:p>
        </p:txBody>
      </p:sp>
      <p:sp>
        <p:nvSpPr>
          <p:cNvPr id="400" name="Google Shape;400;p40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1" name="Google Shape;401;p4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2" name="Google Shape;402;p40"/>
          <p:cNvSpPr>
            <a:spLocks noGrp="1"/>
          </p:cNvSpPr>
          <p:nvPr>
            <p:ph type="pic" idx="2"/>
          </p:nvPr>
        </p:nvSpPr>
        <p:spPr>
          <a:xfrm>
            <a:off x="4624388" y="228600"/>
            <a:ext cx="2057400" cy="203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03" name="Google Shape;403;p40"/>
          <p:cNvSpPr>
            <a:spLocks noGrp="1"/>
          </p:cNvSpPr>
          <p:nvPr>
            <p:ph type="pic" idx="3"/>
          </p:nvPr>
        </p:nvSpPr>
        <p:spPr>
          <a:xfrm>
            <a:off x="4624388" y="2381663"/>
            <a:ext cx="2057400" cy="203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04" name="Google Shape;404;p40"/>
          <p:cNvSpPr>
            <a:spLocks noGrp="1"/>
          </p:cNvSpPr>
          <p:nvPr>
            <p:ph type="pic" idx="4"/>
          </p:nvPr>
        </p:nvSpPr>
        <p:spPr>
          <a:xfrm>
            <a:off x="6803136" y="2381662"/>
            <a:ext cx="2057400" cy="418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14321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s with Caption, Alt.">
  <p:cSld name="3 Pictures with Caption, Alt.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1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7" name="Google Shape;407;p41"/>
          <p:cNvSpPr txBox="1"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entury Gothic"/>
              <a:buNone/>
              <a:defRPr sz="2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08" name="Google Shape;408;p41"/>
          <p:cNvSpPr>
            <a:spLocks noGrp="1"/>
          </p:cNvSpPr>
          <p:nvPr>
            <p:ph type="pic" idx="2"/>
          </p:nvPr>
        </p:nvSpPr>
        <p:spPr>
          <a:xfrm>
            <a:off x="277905" y="2365248"/>
            <a:ext cx="4240119" cy="418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 sz="32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2100"/>
              <a:buFont typeface="Noto Sans Symbols"/>
              <a:buNone/>
              <a:defRPr sz="2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24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rgbClr val="9EE745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rgbClr val="9EE745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09" name="Google Shape;409;p41"/>
          <p:cNvSpPr txBox="1">
            <a:spLocks noGrp="1"/>
          </p:cNvSpPr>
          <p:nvPr>
            <p:ph type="body" idx="1"/>
          </p:nvPr>
        </p:nvSpPr>
        <p:spPr>
          <a:xfrm>
            <a:off x="4953000" y="3995737"/>
            <a:ext cx="3108960" cy="2147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Noto Sans Symbols"/>
              <a:buNone/>
              <a:defRPr sz="14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900"/>
              <a:buFont typeface="Noto Sans Symbols"/>
              <a:buNone/>
              <a:defRPr sz="12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750"/>
              <a:buFont typeface="Noto Sans Symbols"/>
              <a:buNone/>
              <a:defRPr sz="1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rgbClr val="9EE745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rgbClr val="9EE745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10" name="Google Shape;410;p41"/>
          <p:cNvSpPr txBox="1">
            <a:spLocks noGrp="1"/>
          </p:cNvSpPr>
          <p:nvPr>
            <p:ph type="dt" idx="10"/>
          </p:nvPr>
        </p:nvSpPr>
        <p:spPr>
          <a:xfrm>
            <a:off x="7391399" y="6423585"/>
            <a:ext cx="15374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11" name="Google Shape;411;p41"/>
          <p:cNvSpPr txBox="1">
            <a:spLocks noGrp="1"/>
          </p:cNvSpPr>
          <p:nvPr>
            <p:ph type="ftr" idx="11"/>
          </p:nvPr>
        </p:nvSpPr>
        <p:spPr>
          <a:xfrm>
            <a:off x="4191000" y="6423585"/>
            <a:ext cx="30051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12" name="Google Shape;412;p41"/>
          <p:cNvSpPr txBox="1">
            <a:spLocks noGrp="1"/>
          </p:cNvSpPr>
          <p:nvPr>
            <p:ph type="sldNum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3" name="Google Shape;413;p41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9EE74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 </a:t>
            </a:r>
            <a:endParaRPr/>
          </a:p>
        </p:txBody>
      </p:sp>
      <p:sp>
        <p:nvSpPr>
          <p:cNvPr id="414" name="Google Shape;414;p41"/>
          <p:cNvSpPr>
            <a:spLocks noGrp="1"/>
          </p:cNvSpPr>
          <p:nvPr>
            <p:ph type="pic" idx="3"/>
          </p:nvPr>
        </p:nvSpPr>
        <p:spPr>
          <a:xfrm>
            <a:off x="277905" y="228600"/>
            <a:ext cx="2057400" cy="203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15" name="Google Shape;415;p41"/>
          <p:cNvSpPr>
            <a:spLocks noGrp="1"/>
          </p:cNvSpPr>
          <p:nvPr>
            <p:ph type="pic" idx="4"/>
          </p:nvPr>
        </p:nvSpPr>
        <p:spPr>
          <a:xfrm>
            <a:off x="2460625" y="228600"/>
            <a:ext cx="2057400" cy="203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5894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3FDFE89D-AAD6-9245-8804-D71EF480E8D8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2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8" name="Google Shape;418;p42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9EE74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</a:t>
            </a:r>
            <a:endParaRPr/>
          </a:p>
        </p:txBody>
      </p:sp>
      <p:sp>
        <p:nvSpPr>
          <p:cNvPr id="419" name="Google Shape;419;p42"/>
          <p:cNvSpPr txBox="1"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0" name="Google Shape;420;p42"/>
          <p:cNvSpPr txBox="1">
            <a:spLocks noGrp="1"/>
          </p:cNvSpPr>
          <p:nvPr>
            <p:ph type="body" idx="1"/>
          </p:nvPr>
        </p:nvSpPr>
        <p:spPr>
          <a:xfrm rot="5400000">
            <a:off x="2204149" y="275525"/>
            <a:ext cx="4144963" cy="7556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2385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21" name="Google Shape;421;p42"/>
          <p:cNvSpPr txBox="1">
            <a:spLocks noGrp="1"/>
          </p:cNvSpPr>
          <p:nvPr>
            <p:ph type="dt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22" name="Google Shape;422;p42"/>
          <p:cNvSpPr txBox="1">
            <a:spLocks noGrp="1"/>
          </p:cNvSpPr>
          <p:nvPr>
            <p:ph type="ftr" idx="11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23" name="Google Shape;423;p42"/>
          <p:cNvSpPr txBox="1">
            <a:spLocks noGrp="1"/>
          </p:cNvSpPr>
          <p:nvPr>
            <p:ph type="sldNum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34600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3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6" name="Google Shape;426;p43"/>
          <p:cNvSpPr txBox="1">
            <a:spLocks noGrp="1"/>
          </p:cNvSpPr>
          <p:nvPr>
            <p:ph type="title"/>
          </p:nvPr>
        </p:nvSpPr>
        <p:spPr>
          <a:xfrm rot="5400000">
            <a:off x="5750720" y="3199794"/>
            <a:ext cx="5171422" cy="681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7" name="Google Shape;427;p43"/>
          <p:cNvSpPr txBox="1">
            <a:spLocks noGrp="1"/>
          </p:cNvSpPr>
          <p:nvPr>
            <p:ph type="body" idx="1"/>
          </p:nvPr>
        </p:nvSpPr>
        <p:spPr>
          <a:xfrm rot="5400000">
            <a:off x="1293765" y="122191"/>
            <a:ext cx="5184869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2385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28" name="Google Shape;428;p43"/>
          <p:cNvSpPr txBox="1">
            <a:spLocks noGrp="1"/>
          </p:cNvSpPr>
          <p:nvPr>
            <p:ph type="dt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29" name="Google Shape;429;p43"/>
          <p:cNvSpPr txBox="1">
            <a:spLocks noGrp="1"/>
          </p:cNvSpPr>
          <p:nvPr>
            <p:ph type="ftr" idx="11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30" name="Google Shape;430;p43"/>
          <p:cNvSpPr txBox="1">
            <a:spLocks noGrp="1"/>
          </p:cNvSpPr>
          <p:nvPr>
            <p:ph type="sldNum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1" name="Google Shape;431;p43"/>
          <p:cNvSpPr txBox="1"/>
          <p:nvPr/>
        </p:nvSpPr>
        <p:spPr>
          <a:xfrm rot="-5400000">
            <a:off x="8593111" y="561668"/>
            <a:ext cx="26090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9EE74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968679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 type="objOnly">
  <p:cSld name="Content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4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8229600" cy="585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2385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34" name="Google Shape;434;p44"/>
          <p:cNvSpPr txBox="1">
            <a:spLocks noGrp="1"/>
          </p:cNvSpPr>
          <p:nvPr>
            <p:ph type="dt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35" name="Google Shape;435;p44"/>
          <p:cNvSpPr txBox="1">
            <a:spLocks noGrp="1"/>
          </p:cNvSpPr>
          <p:nvPr>
            <p:ph type="ftr" idx="11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36" name="Google Shape;436;p44"/>
          <p:cNvSpPr txBox="1">
            <a:spLocks noGrp="1"/>
          </p:cNvSpPr>
          <p:nvPr>
            <p:ph type="sldNum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40528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2"/>
          <p:cNvSpPr txBox="1"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Noto Sans Symbols"/>
              <a:buNone/>
              <a:defRPr sz="1400" b="0" i="0" u="none" strike="noStrike" cap="none">
                <a:solidFill>
                  <a:srgbClr val="FEFEF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ctr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None/>
              <a:defRPr sz="1800" b="0" i="0" u="none" strike="noStrike" cap="none">
                <a:solidFill>
                  <a:srgbClr val="FEFEF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ctr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None/>
              <a:defRPr sz="1800" b="0" i="0" u="none" strike="noStrike" cap="none">
                <a:solidFill>
                  <a:srgbClr val="FEFEF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ctr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None/>
              <a:defRPr sz="1800" b="0" i="0" u="none" strike="noStrike" cap="none">
                <a:solidFill>
                  <a:srgbClr val="FEFEF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ctr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None/>
              <a:defRPr sz="1800" b="0" i="0" u="none" strike="noStrike" cap="none">
                <a:solidFill>
                  <a:srgbClr val="FEFEF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ctr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None/>
              <a:defRPr sz="1800" b="0" i="0" u="none" strike="noStrike" cap="none">
                <a:solidFill>
                  <a:srgbClr val="FEFEF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ctr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None/>
              <a:defRPr sz="1800" b="0" i="0" u="none" strike="noStrike" cap="none">
                <a:solidFill>
                  <a:srgbClr val="FEFEF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ctr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None/>
              <a:defRPr sz="1800" b="0" i="0" u="none" strike="noStrike" cap="none">
                <a:solidFill>
                  <a:srgbClr val="FEFEF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ctr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None/>
              <a:defRPr sz="1800" b="0" i="0" u="none" strike="noStrike" cap="none">
                <a:solidFill>
                  <a:srgbClr val="FEFEF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0" name="Google Shape;30;p2"/>
          <p:cNvSpPr txBox="1">
            <a:spLocks noGrp="1"/>
          </p:cNvSpPr>
          <p:nvPr>
            <p:ph type="dt" idx="10"/>
          </p:nvPr>
        </p:nvSpPr>
        <p:spPr>
          <a:xfrm>
            <a:off x="4800600" y="6425640"/>
            <a:ext cx="1232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1" name="Google Shape;31;p2"/>
          <p:cNvSpPr txBox="1">
            <a:spLocks noGrp="1"/>
          </p:cNvSpPr>
          <p:nvPr>
            <p:ph type="ftr" idx="11"/>
          </p:nvPr>
        </p:nvSpPr>
        <p:spPr>
          <a:xfrm>
            <a:off x="6311153" y="6425640"/>
            <a:ext cx="26176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" name="Google Shape;35;p2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9EE74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</a:t>
            </a: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97304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Google Shape;40;p3"/>
          <p:cNvSpPr txBox="1"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2385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2" name="Google Shape;42;p3"/>
          <p:cNvSpPr txBox="1">
            <a:spLocks noGrp="1"/>
          </p:cNvSpPr>
          <p:nvPr>
            <p:ph type="dt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ftr" idx="11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sldNum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" name="Google Shape;45;p3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9EE74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</a:t>
            </a: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337068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, Alt.">
  <p:cSld name="Title and Content, Alt.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" name="Google Shape;49;p4"/>
          <p:cNvSpPr txBox="1"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2385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dt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2" name="Google Shape;52;p4"/>
          <p:cNvSpPr txBox="1">
            <a:spLocks noGrp="1"/>
          </p:cNvSpPr>
          <p:nvPr>
            <p:ph type="ftr" idx="11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sldNum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" name="Google Shape;54;p4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9EE74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</a:t>
            </a:r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2"/>
          </p:nvPr>
        </p:nvSpPr>
        <p:spPr>
          <a:xfrm>
            <a:off x="498518" y="1129553"/>
            <a:ext cx="7558960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2400" b="0" i="0" u="none" strike="noStrike" cap="none">
                <a:solidFill>
                  <a:schemeClr val="accent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900"/>
              <a:buFont typeface="Noto Sans Symbols"/>
              <a:buNone/>
              <a:defRPr sz="12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750"/>
              <a:buFont typeface="Noto Sans Symbols"/>
              <a:buNone/>
              <a:defRPr sz="1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rgbClr val="9EE745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rgbClr val="9EE745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10385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2 Pictures">
  <p:cSld name="Title Slide with 2 Picture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sz="28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Noto Sans Symbols"/>
              <a:buNone/>
              <a:defRPr sz="1400" b="0" i="0" u="none" strike="noStrike" cap="none">
                <a:solidFill>
                  <a:srgbClr val="FEFEF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ctr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None/>
              <a:defRPr sz="1800" b="0" i="0" u="none" strike="noStrike" cap="none">
                <a:solidFill>
                  <a:srgbClr val="FEFEF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ctr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None/>
              <a:defRPr sz="1800" b="0" i="0" u="none" strike="noStrike" cap="none">
                <a:solidFill>
                  <a:srgbClr val="FEFEF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ctr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None/>
              <a:defRPr sz="1800" b="0" i="0" u="none" strike="noStrike" cap="none">
                <a:solidFill>
                  <a:srgbClr val="FEFEF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ctr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None/>
              <a:defRPr sz="1800" b="0" i="0" u="none" strike="noStrike" cap="none">
                <a:solidFill>
                  <a:srgbClr val="FEFEF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ctr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None/>
              <a:defRPr sz="1800" b="0" i="0" u="none" strike="noStrike" cap="none">
                <a:solidFill>
                  <a:srgbClr val="FEFEF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ctr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None/>
              <a:defRPr sz="1800" b="0" i="0" u="none" strike="noStrike" cap="none">
                <a:solidFill>
                  <a:srgbClr val="FEFEF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ctr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None/>
              <a:defRPr sz="1800" b="0" i="0" u="none" strike="noStrike" cap="none">
                <a:solidFill>
                  <a:srgbClr val="FEFEF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ctr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None/>
              <a:defRPr sz="1800" b="0" i="0" u="none" strike="noStrike" cap="none">
                <a:solidFill>
                  <a:srgbClr val="FEFEF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dt" idx="10"/>
          </p:nvPr>
        </p:nvSpPr>
        <p:spPr>
          <a:xfrm>
            <a:off x="4800600" y="6425640"/>
            <a:ext cx="1232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ftr" idx="11"/>
          </p:nvPr>
        </p:nvSpPr>
        <p:spPr>
          <a:xfrm>
            <a:off x="6311153" y="6425640"/>
            <a:ext cx="26176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1" name="Google Shape;61;p5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" name="Google Shape;62;p5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" name="Google Shape;63;p5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" name="Google Shape;64;p5"/>
          <p:cNvSpPr>
            <a:spLocks noGrp="1"/>
          </p:cNvSpPr>
          <p:nvPr>
            <p:ph type="pic" idx="2"/>
          </p:nvPr>
        </p:nvSpPr>
        <p:spPr>
          <a:xfrm>
            <a:off x="4624388" y="228600"/>
            <a:ext cx="2057400" cy="203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5" name="Google Shape;65;p5"/>
          <p:cNvSpPr>
            <a:spLocks noGrp="1"/>
          </p:cNvSpPr>
          <p:nvPr>
            <p:ph type="pic" idx="3"/>
          </p:nvPr>
        </p:nvSpPr>
        <p:spPr>
          <a:xfrm>
            <a:off x="6802438" y="2377440"/>
            <a:ext cx="2057400" cy="203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body" idx="4"/>
          </p:nvPr>
        </p:nvSpPr>
        <p:spPr>
          <a:xfrm>
            <a:off x="857250" y="1779494"/>
            <a:ext cx="3086100" cy="2040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450"/>
              <a:buFont typeface="Noto Sans Symbols"/>
              <a:buNone/>
              <a:defRPr sz="4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85750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900"/>
              <a:buFont typeface="Noto Sans Symbols"/>
              <a:buChar char="■"/>
              <a:defRPr sz="12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762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750"/>
              <a:buFont typeface="Noto Sans Symbols"/>
              <a:buChar char="■"/>
              <a:defRPr sz="1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71462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675"/>
              <a:buFont typeface="Noto Sans Symbols"/>
              <a:buChar char="■"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7146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Noto Sans Symbols"/>
              <a:buChar char="■"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7" name="Google Shape;67;p5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9EE74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598374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" name="Google Shape;79;p7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" name="Google Shape;80;p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9EE74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</a:t>
            </a:r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7"/>
          <p:cNvSpPr txBox="1">
            <a:spLocks noGrp="1"/>
          </p:cNvSpPr>
          <p:nvPr>
            <p:ph type="body" idx="1"/>
          </p:nvPr>
        </p:nvSpPr>
        <p:spPr>
          <a:xfrm>
            <a:off x="498518" y="1985963"/>
            <a:ext cx="3657600" cy="41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4325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3" name="Google Shape;83;p7"/>
          <p:cNvSpPr txBox="1">
            <a:spLocks noGrp="1"/>
          </p:cNvSpPr>
          <p:nvPr>
            <p:ph type="body" idx="2"/>
          </p:nvPr>
        </p:nvSpPr>
        <p:spPr>
          <a:xfrm>
            <a:off x="4399878" y="1985963"/>
            <a:ext cx="3657600" cy="41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4325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4" name="Google Shape;84;p7"/>
          <p:cNvSpPr txBox="1">
            <a:spLocks noGrp="1"/>
          </p:cNvSpPr>
          <p:nvPr>
            <p:ph type="dt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5" name="Google Shape;85;p7"/>
          <p:cNvSpPr txBox="1">
            <a:spLocks noGrp="1"/>
          </p:cNvSpPr>
          <p:nvPr>
            <p:ph type="ftr" idx="11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6" name="Google Shape;86;p7"/>
          <p:cNvSpPr txBox="1">
            <a:spLocks noGrp="1"/>
          </p:cNvSpPr>
          <p:nvPr>
            <p:ph type="sldNum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48404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8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" name="Google Shape;89;p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9EE74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</a:t>
            </a:r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8"/>
          <p:cNvSpPr txBox="1">
            <a:spLocks noGrp="1"/>
          </p:cNvSpPr>
          <p:nvPr>
            <p:ph type="body" idx="1"/>
          </p:nvPr>
        </p:nvSpPr>
        <p:spPr>
          <a:xfrm>
            <a:off x="497541" y="2447365"/>
            <a:ext cx="3657600" cy="3678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4325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320"/>
              </a:spcBef>
              <a:spcAft>
                <a:spcPts val="0"/>
              </a:spcAft>
              <a:buClr>
                <a:srgbClr val="9EE745"/>
              </a:buClr>
              <a:buSzPts val="1200"/>
              <a:buFont typeface="Noto Sans Symbols"/>
              <a:buChar char="■"/>
              <a:defRPr sz="16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■"/>
              <a:defRPr sz="16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320"/>
              </a:spcBef>
              <a:spcAft>
                <a:spcPts val="0"/>
              </a:spcAft>
              <a:buClr>
                <a:srgbClr val="9EE745"/>
              </a:buClr>
              <a:buSzPts val="1200"/>
              <a:buFont typeface="Noto Sans Symbols"/>
              <a:buChar char="■"/>
              <a:defRPr sz="16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■"/>
              <a:defRPr sz="16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2" name="Google Shape;92;p8"/>
          <p:cNvSpPr txBox="1">
            <a:spLocks noGrp="1"/>
          </p:cNvSpPr>
          <p:nvPr>
            <p:ph type="body" idx="2"/>
          </p:nvPr>
        </p:nvSpPr>
        <p:spPr>
          <a:xfrm>
            <a:off x="4399878" y="2447365"/>
            <a:ext cx="3657600" cy="3678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4325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320"/>
              </a:spcBef>
              <a:spcAft>
                <a:spcPts val="0"/>
              </a:spcAft>
              <a:buClr>
                <a:srgbClr val="9EE745"/>
              </a:buClr>
              <a:buSzPts val="1200"/>
              <a:buFont typeface="Noto Sans Symbols"/>
              <a:buChar char="■"/>
              <a:defRPr sz="16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■"/>
              <a:defRPr sz="16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320"/>
              </a:spcBef>
              <a:spcAft>
                <a:spcPts val="0"/>
              </a:spcAft>
              <a:buClr>
                <a:srgbClr val="9EE745"/>
              </a:buClr>
              <a:buSzPts val="1200"/>
              <a:buFont typeface="Noto Sans Symbols"/>
              <a:buChar char="■"/>
              <a:defRPr sz="16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■"/>
              <a:defRPr sz="16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dt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ftr" idx="11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" name="Google Shape;95;p8"/>
          <p:cNvSpPr txBox="1">
            <a:spLocks noGrp="1"/>
          </p:cNvSpPr>
          <p:nvPr>
            <p:ph type="sldNum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6" name="Google Shape;96;p8"/>
          <p:cNvSpPr txBox="1">
            <a:spLocks noGrp="1"/>
          </p:cNvSpPr>
          <p:nvPr>
            <p:ph type="body" idx="3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500"/>
              <a:buFont typeface="Noto Sans Symbols"/>
              <a:buNone/>
              <a:defRPr sz="2000" b="1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None/>
              <a:defRPr sz="1800" b="1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200"/>
              <a:buFont typeface="Noto Sans Symbols"/>
              <a:buNone/>
              <a:defRPr sz="1600" b="1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600" b="1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rgbClr val="9EE745"/>
              </a:buClr>
              <a:buSzPts val="1200"/>
              <a:buFont typeface="Noto Sans Symbols"/>
              <a:buNone/>
              <a:defRPr sz="1600" b="1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600" b="1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rgbClr val="9EE745"/>
              </a:buClr>
              <a:buSzPts val="1200"/>
              <a:buFont typeface="Noto Sans Symbols"/>
              <a:buNone/>
              <a:defRPr sz="1600" b="1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600" b="1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7" name="Google Shape;97;p8"/>
          <p:cNvSpPr txBox="1">
            <a:spLocks noGrp="1"/>
          </p:cNvSpPr>
          <p:nvPr>
            <p:ph type="body" idx="4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rgbClr val="65B6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500"/>
              <a:buFont typeface="Noto Sans Symbols"/>
              <a:buNone/>
              <a:defRPr sz="2000" b="1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None/>
              <a:defRPr sz="1800" b="1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200"/>
              <a:buFont typeface="Noto Sans Symbols"/>
              <a:buNone/>
              <a:defRPr sz="1600" b="1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600" b="1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rgbClr val="9EE745"/>
              </a:buClr>
              <a:buSzPts val="1200"/>
              <a:buFont typeface="Noto Sans Symbols"/>
              <a:buNone/>
              <a:defRPr sz="1600" b="1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600" b="1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rgbClr val="9EE745"/>
              </a:buClr>
              <a:buSzPts val="1200"/>
              <a:buFont typeface="Noto Sans Symbols"/>
              <a:buNone/>
              <a:defRPr sz="1600" b="1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600" b="1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07439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ntent, Top and Bottom">
  <p:cSld name="2 Content, Top and Bottom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9EE74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</a:t>
            </a:r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1"/>
          </p:nvPr>
        </p:nvSpPr>
        <p:spPr>
          <a:xfrm>
            <a:off x="498517" y="1985963"/>
            <a:ext cx="7569157" cy="196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4325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dt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3" name="Google Shape;103;p9"/>
          <p:cNvSpPr txBox="1">
            <a:spLocks noGrp="1"/>
          </p:cNvSpPr>
          <p:nvPr>
            <p:ph type="ftr" idx="11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4" name="Google Shape;104;p9"/>
          <p:cNvSpPr txBox="1">
            <a:spLocks noGrp="1"/>
          </p:cNvSpPr>
          <p:nvPr>
            <p:ph type="body" idx="2"/>
          </p:nvPr>
        </p:nvSpPr>
        <p:spPr>
          <a:xfrm>
            <a:off x="498517" y="4164965"/>
            <a:ext cx="7569157" cy="196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4325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5" name="Google Shape;105;p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6" name="Google Shape;106;p9"/>
          <p:cNvSpPr txBox="1">
            <a:spLocks noGrp="1"/>
          </p:cNvSpPr>
          <p:nvPr>
            <p:ph type="sldNum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9461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3FDFE89D-AAD6-9245-8804-D71EF480E8D8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C3B8A1C8-7189-504E-847C-CB3C08784B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ntent">
  <p:cSld name="3 Conten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0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9" name="Google Shape;109;p10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9EE74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</a:t>
            </a:r>
            <a:endParaRPr/>
          </a:p>
        </p:txBody>
      </p:sp>
      <p:sp>
        <p:nvSpPr>
          <p:cNvPr id="110" name="Google Shape;110;p10"/>
          <p:cNvSpPr txBox="1"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1" name="Google Shape;111;p10"/>
          <p:cNvSpPr txBox="1">
            <a:spLocks noGrp="1"/>
          </p:cNvSpPr>
          <p:nvPr>
            <p:ph type="body" idx="1"/>
          </p:nvPr>
        </p:nvSpPr>
        <p:spPr>
          <a:xfrm>
            <a:off x="4410075" y="1985963"/>
            <a:ext cx="3657600" cy="196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4325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2" name="Google Shape;112;p10"/>
          <p:cNvSpPr txBox="1">
            <a:spLocks noGrp="1"/>
          </p:cNvSpPr>
          <p:nvPr>
            <p:ph type="dt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3" name="Google Shape;113;p10"/>
          <p:cNvSpPr txBox="1">
            <a:spLocks noGrp="1"/>
          </p:cNvSpPr>
          <p:nvPr>
            <p:ph type="ftr" idx="11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4" name="Google Shape;114;p10"/>
          <p:cNvSpPr txBox="1">
            <a:spLocks noGrp="1"/>
          </p:cNvSpPr>
          <p:nvPr>
            <p:ph type="sldNum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5" name="Google Shape;115;p10"/>
          <p:cNvSpPr txBox="1">
            <a:spLocks noGrp="1"/>
          </p:cNvSpPr>
          <p:nvPr>
            <p:ph type="body" idx="2"/>
          </p:nvPr>
        </p:nvSpPr>
        <p:spPr>
          <a:xfrm>
            <a:off x="498518" y="1985963"/>
            <a:ext cx="3657600" cy="41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4325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6" name="Google Shape;116;p10"/>
          <p:cNvSpPr txBox="1">
            <a:spLocks noGrp="1"/>
          </p:cNvSpPr>
          <p:nvPr>
            <p:ph type="body" idx="3"/>
          </p:nvPr>
        </p:nvSpPr>
        <p:spPr>
          <a:xfrm>
            <a:off x="4410075" y="4169664"/>
            <a:ext cx="3657600" cy="196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4325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93738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ontent">
  <p:cSld name="4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1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9" name="Google Shape;119;p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9EE74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</a:t>
            </a:r>
            <a:endParaRPr/>
          </a:p>
        </p:txBody>
      </p:sp>
      <p:sp>
        <p:nvSpPr>
          <p:cNvPr id="120" name="Google Shape;120;p11"/>
          <p:cNvSpPr txBox="1"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dt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2" name="Google Shape;122;p11"/>
          <p:cNvSpPr txBox="1">
            <a:spLocks noGrp="1"/>
          </p:cNvSpPr>
          <p:nvPr>
            <p:ph type="ftr" idx="11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3" name="Google Shape;123;p11"/>
          <p:cNvSpPr txBox="1">
            <a:spLocks noGrp="1"/>
          </p:cNvSpPr>
          <p:nvPr>
            <p:ph type="sldNum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4" name="Google Shape;124;p11"/>
          <p:cNvSpPr txBox="1">
            <a:spLocks noGrp="1"/>
          </p:cNvSpPr>
          <p:nvPr>
            <p:ph type="body" idx="1"/>
          </p:nvPr>
        </p:nvSpPr>
        <p:spPr>
          <a:xfrm>
            <a:off x="502920" y="1985963"/>
            <a:ext cx="3657413" cy="196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4325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5" name="Google Shape;125;p11"/>
          <p:cNvSpPr txBox="1">
            <a:spLocks noGrp="1"/>
          </p:cNvSpPr>
          <p:nvPr>
            <p:ph type="body" idx="2"/>
          </p:nvPr>
        </p:nvSpPr>
        <p:spPr>
          <a:xfrm>
            <a:off x="502920" y="4164965"/>
            <a:ext cx="3657413" cy="196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4325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6" name="Google Shape;126;p11"/>
          <p:cNvSpPr txBox="1">
            <a:spLocks noGrp="1"/>
          </p:cNvSpPr>
          <p:nvPr>
            <p:ph type="body" idx="3"/>
          </p:nvPr>
        </p:nvSpPr>
        <p:spPr>
          <a:xfrm>
            <a:off x="4410075" y="1985963"/>
            <a:ext cx="3657600" cy="196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4325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7" name="Google Shape;127;p11"/>
          <p:cNvSpPr txBox="1">
            <a:spLocks noGrp="1"/>
          </p:cNvSpPr>
          <p:nvPr>
            <p:ph type="body" idx="4"/>
          </p:nvPr>
        </p:nvSpPr>
        <p:spPr>
          <a:xfrm>
            <a:off x="4410075" y="4169664"/>
            <a:ext cx="3657600" cy="196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4325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61882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0" name="Google Shape;130;p12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9EE74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</a:t>
            </a:r>
            <a:endParaRPr/>
          </a:p>
        </p:txBody>
      </p:sp>
      <p:sp>
        <p:nvSpPr>
          <p:cNvPr id="131" name="Google Shape;131;p12"/>
          <p:cNvSpPr txBox="1"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2" name="Google Shape;132;p12"/>
          <p:cNvSpPr txBox="1">
            <a:spLocks noGrp="1"/>
          </p:cNvSpPr>
          <p:nvPr>
            <p:ph type="dt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3" name="Google Shape;133;p12"/>
          <p:cNvSpPr txBox="1">
            <a:spLocks noGrp="1"/>
          </p:cNvSpPr>
          <p:nvPr>
            <p:ph type="ftr" idx="11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4" name="Google Shape;134;p12"/>
          <p:cNvSpPr txBox="1">
            <a:spLocks noGrp="1"/>
          </p:cNvSpPr>
          <p:nvPr>
            <p:ph type="sldNum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85100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3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7" name="Google Shape;137;p13"/>
          <p:cNvSpPr txBox="1">
            <a:spLocks noGrp="1"/>
          </p:cNvSpPr>
          <p:nvPr>
            <p:ph type="dt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ftr" idx="11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sldNum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72880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4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2" name="Google Shape;142;p14"/>
          <p:cNvSpPr txBox="1"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entury Gothic"/>
              <a:buNone/>
              <a:defRPr sz="2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body" idx="1"/>
          </p:nvPr>
        </p:nvSpPr>
        <p:spPr>
          <a:xfrm>
            <a:off x="4168775" y="273050"/>
            <a:ext cx="4597399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4325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23850" algn="l" rtl="0">
              <a:spcBef>
                <a:spcPts val="400"/>
              </a:spcBef>
              <a:spcAft>
                <a:spcPts val="0"/>
              </a:spcAft>
              <a:buClr>
                <a:srgbClr val="9EE745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23850" algn="l" rtl="0">
              <a:spcBef>
                <a:spcPts val="400"/>
              </a:spcBef>
              <a:spcAft>
                <a:spcPts val="0"/>
              </a:spcAft>
              <a:buClr>
                <a:srgbClr val="9EE745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23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4" name="Google Shape;144;p14"/>
          <p:cNvSpPr txBox="1">
            <a:spLocks noGrp="1"/>
          </p:cNvSpPr>
          <p:nvPr>
            <p:ph type="body" idx="2"/>
          </p:nvPr>
        </p:nvSpPr>
        <p:spPr>
          <a:xfrm>
            <a:off x="381093" y="3733800"/>
            <a:ext cx="3255264" cy="2392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900"/>
              <a:buFont typeface="Noto Sans Symbols"/>
              <a:buNone/>
              <a:defRPr sz="12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750"/>
              <a:buFont typeface="Noto Sans Symbols"/>
              <a:buNone/>
              <a:defRPr sz="1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rgbClr val="9EE745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rgbClr val="9EE745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5" name="Google Shape;145;p14"/>
          <p:cNvSpPr txBox="1">
            <a:spLocks noGrp="1"/>
          </p:cNvSpPr>
          <p:nvPr>
            <p:ph type="dt" idx="10"/>
          </p:nvPr>
        </p:nvSpPr>
        <p:spPr>
          <a:xfrm>
            <a:off x="7391399" y="6423585"/>
            <a:ext cx="15374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ftr" idx="11"/>
          </p:nvPr>
        </p:nvSpPr>
        <p:spPr>
          <a:xfrm>
            <a:off x="3859305" y="6423585"/>
            <a:ext cx="33169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9EE74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884259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5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0" name="Google Shape;150;p15"/>
          <p:cNvSpPr txBox="1"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entury Gothic"/>
              <a:buNone/>
              <a:defRPr sz="2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1" name="Google Shape;151;p15"/>
          <p:cNvSpPr>
            <a:spLocks noGrp="1"/>
          </p:cNvSpPr>
          <p:nvPr>
            <p:ph type="pic" idx="2"/>
          </p:nvPr>
        </p:nvSpPr>
        <p:spPr>
          <a:xfrm>
            <a:off x="277906" y="228600"/>
            <a:ext cx="3460658" cy="6345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 sz="32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2100"/>
              <a:buFont typeface="Noto Sans Symbols"/>
              <a:buNone/>
              <a:defRPr sz="2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24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rgbClr val="9EE745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rgbClr val="9EE745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52" name="Google Shape;152;p15"/>
          <p:cNvSpPr txBox="1">
            <a:spLocks noGrp="1"/>
          </p:cNvSpPr>
          <p:nvPr>
            <p:ph type="body" idx="1"/>
          </p:nvPr>
        </p:nvSpPr>
        <p:spPr>
          <a:xfrm>
            <a:off x="4169404" y="3995737"/>
            <a:ext cx="3898272" cy="2147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Noto Sans Symbols"/>
              <a:buNone/>
              <a:defRPr sz="14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900"/>
              <a:buFont typeface="Noto Sans Symbols"/>
              <a:buNone/>
              <a:defRPr sz="12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750"/>
              <a:buFont typeface="Noto Sans Symbols"/>
              <a:buNone/>
              <a:defRPr sz="1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rgbClr val="9EE745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rgbClr val="9EE745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53" name="Google Shape;153;p15"/>
          <p:cNvSpPr txBox="1">
            <a:spLocks noGrp="1"/>
          </p:cNvSpPr>
          <p:nvPr>
            <p:ph type="dt" idx="10"/>
          </p:nvPr>
        </p:nvSpPr>
        <p:spPr>
          <a:xfrm>
            <a:off x="7391399" y="6423585"/>
            <a:ext cx="15374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54" name="Google Shape;154;p15"/>
          <p:cNvSpPr txBox="1">
            <a:spLocks noGrp="1"/>
          </p:cNvSpPr>
          <p:nvPr>
            <p:ph type="ftr" idx="11"/>
          </p:nvPr>
        </p:nvSpPr>
        <p:spPr>
          <a:xfrm>
            <a:off x="4191000" y="6423585"/>
            <a:ext cx="30051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55" name="Google Shape;155;p15"/>
          <p:cNvSpPr txBox="1">
            <a:spLocks noGrp="1"/>
          </p:cNvSpPr>
          <p:nvPr>
            <p:ph type="sldNum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6" name="Google Shape;156;p15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9EE74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259029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above Caption">
  <p:cSld name="Picture above Caption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6"/>
          <p:cNvSpPr txBox="1"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entury Gothic"/>
              <a:buNone/>
              <a:defRPr sz="2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9" name="Google Shape;159;p16"/>
          <p:cNvSpPr>
            <a:spLocks noGrp="1"/>
          </p:cNvSpPr>
          <p:nvPr>
            <p:ph type="pic" idx="2"/>
          </p:nvPr>
        </p:nvSpPr>
        <p:spPr>
          <a:xfrm>
            <a:off x="277905" y="228600"/>
            <a:ext cx="6378389" cy="418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 sz="32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2100"/>
              <a:buFont typeface="Noto Sans Symbols"/>
              <a:buNone/>
              <a:defRPr sz="2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24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rgbClr val="9EE745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rgbClr val="9EE745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body" idx="1"/>
          </p:nvPr>
        </p:nvSpPr>
        <p:spPr>
          <a:xfrm>
            <a:off x="506505" y="5257799"/>
            <a:ext cx="6191157" cy="885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Noto Sans Symbols"/>
              <a:buNone/>
              <a:defRPr sz="14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900"/>
              <a:buFont typeface="Noto Sans Symbols"/>
              <a:buNone/>
              <a:defRPr sz="12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750"/>
              <a:buFont typeface="Noto Sans Symbols"/>
              <a:buNone/>
              <a:defRPr sz="1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rgbClr val="9EE745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rgbClr val="9EE745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1" name="Google Shape;161;p16"/>
          <p:cNvSpPr txBox="1">
            <a:spLocks noGrp="1"/>
          </p:cNvSpPr>
          <p:nvPr>
            <p:ph type="dt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ftr" idx="11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sldNum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4" name="Google Shape;164;p16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5" name="Google Shape;165;p16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6" name="Google Shape;166;p16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9EE74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944679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Pictures with Caption">
  <p:cSld name="2 Pictures with Caption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9" name="Google Shape;169;p17"/>
          <p:cNvSpPr txBox="1"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entury Gothic"/>
              <a:buNone/>
              <a:defRPr sz="2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0" name="Google Shape;170;p17"/>
          <p:cNvSpPr txBox="1">
            <a:spLocks noGrp="1"/>
          </p:cNvSpPr>
          <p:nvPr>
            <p:ph type="body" idx="1"/>
          </p:nvPr>
        </p:nvSpPr>
        <p:spPr>
          <a:xfrm>
            <a:off x="381094" y="3733800"/>
            <a:ext cx="6179566" cy="2392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900"/>
              <a:buFont typeface="Noto Sans Symbols"/>
              <a:buNone/>
              <a:defRPr sz="12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750"/>
              <a:buFont typeface="Noto Sans Symbols"/>
              <a:buNone/>
              <a:defRPr sz="1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rgbClr val="9EE745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rgbClr val="9EE745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71" name="Google Shape;171;p17"/>
          <p:cNvSpPr txBox="1">
            <a:spLocks noGrp="1"/>
          </p:cNvSpPr>
          <p:nvPr>
            <p:ph type="dt" idx="10"/>
          </p:nvPr>
        </p:nvSpPr>
        <p:spPr>
          <a:xfrm>
            <a:off x="5212262" y="6235607"/>
            <a:ext cx="13483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72" name="Google Shape;172;p17"/>
          <p:cNvSpPr txBox="1">
            <a:spLocks noGrp="1"/>
          </p:cNvSpPr>
          <p:nvPr>
            <p:ph type="ftr" idx="11"/>
          </p:nvPr>
        </p:nvSpPr>
        <p:spPr>
          <a:xfrm>
            <a:off x="381095" y="6235607"/>
            <a:ext cx="464810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73" name="Google Shape;173;p17"/>
          <p:cNvSpPr txBox="1">
            <a:spLocks noGrp="1"/>
          </p:cNvSpPr>
          <p:nvPr>
            <p:ph type="sldNum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4" name="Google Shape;174;p17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9EE74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</a:t>
            </a:r>
            <a:endParaRPr/>
          </a:p>
        </p:txBody>
      </p:sp>
      <p:sp>
        <p:nvSpPr>
          <p:cNvPr id="175" name="Google Shape;175;p1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6" name="Google Shape;176;p17"/>
          <p:cNvSpPr>
            <a:spLocks noGrp="1"/>
          </p:cNvSpPr>
          <p:nvPr>
            <p:ph type="pic" idx="2"/>
          </p:nvPr>
        </p:nvSpPr>
        <p:spPr>
          <a:xfrm>
            <a:off x="6802438" y="2374940"/>
            <a:ext cx="2057400" cy="203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77" name="Google Shape;177;p17"/>
          <p:cNvSpPr>
            <a:spLocks noGrp="1"/>
          </p:cNvSpPr>
          <p:nvPr>
            <p:ph type="pic" idx="3"/>
          </p:nvPr>
        </p:nvSpPr>
        <p:spPr>
          <a:xfrm>
            <a:off x="6802438" y="4535424"/>
            <a:ext cx="2057400" cy="203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24501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s with Caption">
  <p:cSld name="3 Pictures with Caption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8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0" name="Google Shape;180;p18"/>
          <p:cNvSpPr txBox="1"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entury Gothic"/>
              <a:buNone/>
              <a:defRPr sz="2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1" name="Google Shape;181;p18"/>
          <p:cNvSpPr txBox="1">
            <a:spLocks noGrp="1"/>
          </p:cNvSpPr>
          <p:nvPr>
            <p:ph type="body" idx="1"/>
          </p:nvPr>
        </p:nvSpPr>
        <p:spPr>
          <a:xfrm>
            <a:off x="381094" y="3733800"/>
            <a:ext cx="4015304" cy="2392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900"/>
              <a:buFont typeface="Noto Sans Symbols"/>
              <a:buNone/>
              <a:defRPr sz="12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750"/>
              <a:buFont typeface="Noto Sans Symbols"/>
              <a:buNone/>
              <a:defRPr sz="1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rgbClr val="9EE745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rgbClr val="9EE745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82" name="Google Shape;182;p18"/>
          <p:cNvSpPr txBox="1">
            <a:spLocks noGrp="1"/>
          </p:cNvSpPr>
          <p:nvPr>
            <p:ph type="dt" idx="10"/>
          </p:nvPr>
        </p:nvSpPr>
        <p:spPr>
          <a:xfrm>
            <a:off x="3048000" y="6235607"/>
            <a:ext cx="13483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83" name="Google Shape;183;p18"/>
          <p:cNvSpPr txBox="1">
            <a:spLocks noGrp="1"/>
          </p:cNvSpPr>
          <p:nvPr>
            <p:ph type="ftr" idx="11"/>
          </p:nvPr>
        </p:nvSpPr>
        <p:spPr>
          <a:xfrm>
            <a:off x="381095" y="6235607"/>
            <a:ext cx="259070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84" name="Google Shape;184;p18"/>
          <p:cNvSpPr txBox="1">
            <a:spLocks noGrp="1"/>
          </p:cNvSpPr>
          <p:nvPr>
            <p:ph type="sldNum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5" name="Google Shape;185;p1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9EE74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</a:t>
            </a:r>
            <a:endParaRPr/>
          </a:p>
        </p:txBody>
      </p:sp>
      <p:sp>
        <p:nvSpPr>
          <p:cNvPr id="186" name="Google Shape;186;p18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7" name="Google Shape;187;p18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8" name="Google Shape;188;p18"/>
          <p:cNvSpPr>
            <a:spLocks noGrp="1"/>
          </p:cNvSpPr>
          <p:nvPr>
            <p:ph type="pic" idx="2"/>
          </p:nvPr>
        </p:nvSpPr>
        <p:spPr>
          <a:xfrm>
            <a:off x="4624388" y="228600"/>
            <a:ext cx="2057400" cy="203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89" name="Google Shape;189;p18"/>
          <p:cNvSpPr>
            <a:spLocks noGrp="1"/>
          </p:cNvSpPr>
          <p:nvPr>
            <p:ph type="pic" idx="3"/>
          </p:nvPr>
        </p:nvSpPr>
        <p:spPr>
          <a:xfrm>
            <a:off x="4624388" y="2381663"/>
            <a:ext cx="2057400" cy="203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90" name="Google Shape;190;p18"/>
          <p:cNvSpPr>
            <a:spLocks noGrp="1"/>
          </p:cNvSpPr>
          <p:nvPr>
            <p:ph type="pic" idx="4"/>
          </p:nvPr>
        </p:nvSpPr>
        <p:spPr>
          <a:xfrm>
            <a:off x="6803136" y="2381662"/>
            <a:ext cx="2057400" cy="418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56524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s with Caption, Alt.">
  <p:cSld name="3 Pictures with Caption, Alt.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3" name="Google Shape;193;p19"/>
          <p:cNvSpPr txBox="1"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entury Gothic"/>
              <a:buNone/>
              <a:defRPr sz="2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4" name="Google Shape;194;p19"/>
          <p:cNvSpPr>
            <a:spLocks noGrp="1"/>
          </p:cNvSpPr>
          <p:nvPr>
            <p:ph type="pic" idx="2"/>
          </p:nvPr>
        </p:nvSpPr>
        <p:spPr>
          <a:xfrm>
            <a:off x="277905" y="2365248"/>
            <a:ext cx="4240119" cy="418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 sz="32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2100"/>
              <a:buFont typeface="Noto Sans Symbols"/>
              <a:buNone/>
              <a:defRPr sz="2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24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rgbClr val="9EE745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rgbClr val="9EE745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95" name="Google Shape;195;p19"/>
          <p:cNvSpPr txBox="1">
            <a:spLocks noGrp="1"/>
          </p:cNvSpPr>
          <p:nvPr>
            <p:ph type="body" idx="1"/>
          </p:nvPr>
        </p:nvSpPr>
        <p:spPr>
          <a:xfrm>
            <a:off x="4953000" y="3995737"/>
            <a:ext cx="3108960" cy="2147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Noto Sans Symbols"/>
              <a:buNone/>
              <a:defRPr sz="14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900"/>
              <a:buFont typeface="Noto Sans Symbols"/>
              <a:buNone/>
              <a:defRPr sz="12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750"/>
              <a:buFont typeface="Noto Sans Symbols"/>
              <a:buNone/>
              <a:defRPr sz="1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rgbClr val="9EE745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rgbClr val="9EE745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Noto Sans Symbols"/>
              <a:buNone/>
              <a:defRPr sz="9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96" name="Google Shape;196;p19"/>
          <p:cNvSpPr txBox="1">
            <a:spLocks noGrp="1"/>
          </p:cNvSpPr>
          <p:nvPr>
            <p:ph type="dt" idx="10"/>
          </p:nvPr>
        </p:nvSpPr>
        <p:spPr>
          <a:xfrm>
            <a:off x="7391399" y="6423585"/>
            <a:ext cx="15374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97" name="Google Shape;197;p19"/>
          <p:cNvSpPr txBox="1">
            <a:spLocks noGrp="1"/>
          </p:cNvSpPr>
          <p:nvPr>
            <p:ph type="ftr" idx="11"/>
          </p:nvPr>
        </p:nvSpPr>
        <p:spPr>
          <a:xfrm>
            <a:off x="4191000" y="6423585"/>
            <a:ext cx="30051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98" name="Google Shape;198;p19"/>
          <p:cNvSpPr txBox="1">
            <a:spLocks noGrp="1"/>
          </p:cNvSpPr>
          <p:nvPr>
            <p:ph type="sldNum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9" name="Google Shape;199;p1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9EE74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 </a:t>
            </a:r>
            <a:endParaRPr/>
          </a:p>
        </p:txBody>
      </p:sp>
      <p:sp>
        <p:nvSpPr>
          <p:cNvPr id="200" name="Google Shape;200;p19"/>
          <p:cNvSpPr>
            <a:spLocks noGrp="1"/>
          </p:cNvSpPr>
          <p:nvPr>
            <p:ph type="pic" idx="3"/>
          </p:nvPr>
        </p:nvSpPr>
        <p:spPr>
          <a:xfrm>
            <a:off x="277905" y="228600"/>
            <a:ext cx="2057400" cy="203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01" name="Google Shape;201;p19"/>
          <p:cNvSpPr>
            <a:spLocks noGrp="1"/>
          </p:cNvSpPr>
          <p:nvPr>
            <p:ph type="pic" idx="4"/>
          </p:nvPr>
        </p:nvSpPr>
        <p:spPr>
          <a:xfrm>
            <a:off x="2460625" y="228600"/>
            <a:ext cx="2057400" cy="203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8583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E89D-AAD6-9245-8804-D71EF480E8D8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8A1C8-7189-504E-847C-CB3C08784B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0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4" name="Google Shape;204;p20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9EE74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</a:t>
            </a:r>
            <a:endParaRPr/>
          </a:p>
        </p:txBody>
      </p:sp>
      <p:sp>
        <p:nvSpPr>
          <p:cNvPr id="205" name="Google Shape;205;p20"/>
          <p:cNvSpPr txBox="1"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6" name="Google Shape;206;p20"/>
          <p:cNvSpPr txBox="1">
            <a:spLocks noGrp="1"/>
          </p:cNvSpPr>
          <p:nvPr>
            <p:ph type="body" idx="1"/>
          </p:nvPr>
        </p:nvSpPr>
        <p:spPr>
          <a:xfrm rot="5400000">
            <a:off x="2204149" y="275525"/>
            <a:ext cx="4144963" cy="7556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2385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07" name="Google Shape;207;p20"/>
          <p:cNvSpPr txBox="1">
            <a:spLocks noGrp="1"/>
          </p:cNvSpPr>
          <p:nvPr>
            <p:ph type="dt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08" name="Google Shape;208;p20"/>
          <p:cNvSpPr txBox="1">
            <a:spLocks noGrp="1"/>
          </p:cNvSpPr>
          <p:nvPr>
            <p:ph type="ftr" idx="11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09" name="Google Shape;209;p20"/>
          <p:cNvSpPr txBox="1">
            <a:spLocks noGrp="1"/>
          </p:cNvSpPr>
          <p:nvPr>
            <p:ph type="sldNum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24473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1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2" name="Google Shape;212;p21"/>
          <p:cNvSpPr txBox="1">
            <a:spLocks noGrp="1"/>
          </p:cNvSpPr>
          <p:nvPr>
            <p:ph type="title"/>
          </p:nvPr>
        </p:nvSpPr>
        <p:spPr>
          <a:xfrm rot="5400000">
            <a:off x="5750720" y="3199794"/>
            <a:ext cx="5171422" cy="681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3" name="Google Shape;213;p21"/>
          <p:cNvSpPr txBox="1">
            <a:spLocks noGrp="1"/>
          </p:cNvSpPr>
          <p:nvPr>
            <p:ph type="body" idx="1"/>
          </p:nvPr>
        </p:nvSpPr>
        <p:spPr>
          <a:xfrm rot="5400000">
            <a:off x="1293765" y="122191"/>
            <a:ext cx="5184869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2385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14" name="Google Shape;214;p21"/>
          <p:cNvSpPr txBox="1">
            <a:spLocks noGrp="1"/>
          </p:cNvSpPr>
          <p:nvPr>
            <p:ph type="dt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15" name="Google Shape;215;p21"/>
          <p:cNvSpPr txBox="1">
            <a:spLocks noGrp="1"/>
          </p:cNvSpPr>
          <p:nvPr>
            <p:ph type="ftr" idx="11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16" name="Google Shape;216;p21"/>
          <p:cNvSpPr txBox="1">
            <a:spLocks noGrp="1"/>
          </p:cNvSpPr>
          <p:nvPr>
            <p:ph type="sldNum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7" name="Google Shape;217;p21"/>
          <p:cNvSpPr txBox="1"/>
          <p:nvPr/>
        </p:nvSpPr>
        <p:spPr>
          <a:xfrm rot="-5400000">
            <a:off x="8593111" y="561668"/>
            <a:ext cx="26090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9EE74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831966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 type="objOnly">
  <p:cSld name="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2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8229600" cy="585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2385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20" name="Google Shape;220;p22"/>
          <p:cNvSpPr txBox="1">
            <a:spLocks noGrp="1"/>
          </p:cNvSpPr>
          <p:nvPr>
            <p:ph type="dt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21" name="Google Shape;221;p22"/>
          <p:cNvSpPr txBox="1">
            <a:spLocks noGrp="1"/>
          </p:cNvSpPr>
          <p:nvPr>
            <p:ph type="ftr" idx="11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22" name="Google Shape;222;p22"/>
          <p:cNvSpPr txBox="1">
            <a:spLocks noGrp="1"/>
          </p:cNvSpPr>
          <p:nvPr>
            <p:ph type="sldNum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3920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E89D-AAD6-9245-8804-D71EF480E8D8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8A1C8-7189-504E-847C-CB3C08784B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E89D-AAD6-9245-8804-D71EF480E8D8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C3B8A1C8-7189-504E-847C-CB3C08784B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E89D-AAD6-9245-8804-D71EF480E8D8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8A1C8-7189-504E-847C-CB3C08784B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FDFE89D-AAD6-9245-8804-D71EF480E8D8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C3B8A1C8-7189-504E-847C-CB3C08784B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1476375" y="1966913"/>
            <a:ext cx="7272338" cy="0"/>
          </a:xfrm>
          <a:prstGeom prst="line">
            <a:avLst/>
          </a:prstGeom>
          <a:noFill/>
          <a:ln w="7620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-2497138" y="1400175"/>
            <a:ext cx="3657601" cy="3657600"/>
          </a:xfrm>
          <a:custGeom>
            <a:avLst/>
            <a:gdLst>
              <a:gd name="T0" fmla="*/ 143980549 w 64000"/>
              <a:gd name="T1" fmla="*/ -96781753 h 64000"/>
              <a:gd name="T2" fmla="*/ 209031954 w 64000"/>
              <a:gd name="T3" fmla="*/ 0 h 64000"/>
              <a:gd name="T4" fmla="*/ 143980549 w 64000"/>
              <a:gd name="T5" fmla="*/ 96778496 h 64000"/>
              <a:gd name="T6" fmla="*/ 143980549 w 64000"/>
              <a:gd name="T7" fmla="*/ 96778496 h 64000"/>
              <a:gd name="T8" fmla="*/ 143977291 w 64000"/>
              <a:gd name="T9" fmla="*/ 96778496 h 64000"/>
              <a:gd name="T10" fmla="*/ 143980549 w 64000"/>
              <a:gd name="T11" fmla="*/ 96781753 h 64000"/>
              <a:gd name="T12" fmla="*/ 143980549 w 64000"/>
              <a:gd name="T13" fmla="*/ -96781753 h 64000"/>
              <a:gd name="T14" fmla="*/ 143977291 w 64000"/>
              <a:gd name="T15" fmla="*/ -96781753 h 64000"/>
              <a:gd name="T16" fmla="*/ 143980549 w 64000"/>
              <a:gd name="T17" fmla="*/ -96781753 h 640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44083 w 64000"/>
              <a:gd name="T28" fmla="*/ -29631 h 64000"/>
              <a:gd name="T29" fmla="*/ 44083 w 64000"/>
              <a:gd name="T30" fmla="*/ 29631 h 640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4000" h="64000">
                <a:moveTo>
                  <a:pt x="44083" y="2368"/>
                </a:moveTo>
                <a:cubicBezTo>
                  <a:pt x="56127" y="7280"/>
                  <a:pt x="64000" y="18993"/>
                  <a:pt x="64000" y="32000"/>
                </a:cubicBezTo>
                <a:cubicBezTo>
                  <a:pt x="64000" y="45006"/>
                  <a:pt x="56127" y="56719"/>
                  <a:pt x="44083" y="61631"/>
                </a:cubicBezTo>
                <a:cubicBezTo>
                  <a:pt x="44082" y="61631"/>
                  <a:pt x="44082" y="61631"/>
                  <a:pt x="44082" y="61631"/>
                </a:cubicBezTo>
                <a:lnTo>
                  <a:pt x="44083" y="61632"/>
                </a:lnTo>
                <a:lnTo>
                  <a:pt x="44083" y="2368"/>
                </a:lnTo>
                <a:lnTo>
                  <a:pt x="44082" y="2368"/>
                </a:lnTo>
                <a:cubicBezTo>
                  <a:pt x="44082" y="2368"/>
                  <a:pt x="44082" y="2368"/>
                  <a:pt x="44083" y="2368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-3205163" y="333375"/>
            <a:ext cx="4038601" cy="4038600"/>
          </a:xfrm>
          <a:custGeom>
            <a:avLst/>
            <a:gdLst>
              <a:gd name="T0" fmla="*/ 203058460 w 64000"/>
              <a:gd name="T1" fmla="*/ -102552548 h 64000"/>
              <a:gd name="T2" fmla="*/ 254848407 w 64000"/>
              <a:gd name="T3" fmla="*/ 0 h 64000"/>
              <a:gd name="T4" fmla="*/ 203058460 w 64000"/>
              <a:gd name="T5" fmla="*/ 102548573 h 64000"/>
              <a:gd name="T6" fmla="*/ 203058460 w 64000"/>
              <a:gd name="T7" fmla="*/ 102548573 h 64000"/>
              <a:gd name="T8" fmla="*/ 203054422 w 64000"/>
              <a:gd name="T9" fmla="*/ 102548573 h 64000"/>
              <a:gd name="T10" fmla="*/ 203058460 w 64000"/>
              <a:gd name="T11" fmla="*/ 102552548 h 64000"/>
              <a:gd name="T12" fmla="*/ 203058460 w 64000"/>
              <a:gd name="T13" fmla="*/ -102552548 h 64000"/>
              <a:gd name="T14" fmla="*/ 203054422 w 64000"/>
              <a:gd name="T15" fmla="*/ -102552548 h 64000"/>
              <a:gd name="T16" fmla="*/ 203058460 w 64000"/>
              <a:gd name="T17" fmla="*/ -102552548 h 640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50994 w 64000"/>
              <a:gd name="T28" fmla="*/ -25753 h 64000"/>
              <a:gd name="T29" fmla="*/ 50994 w 64000"/>
              <a:gd name="T30" fmla="*/ 25753 h 640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4000" h="64000">
                <a:moveTo>
                  <a:pt x="50994" y="6246"/>
                </a:moveTo>
                <a:cubicBezTo>
                  <a:pt x="59172" y="12279"/>
                  <a:pt x="64000" y="21837"/>
                  <a:pt x="64000" y="32000"/>
                </a:cubicBezTo>
                <a:cubicBezTo>
                  <a:pt x="64000" y="42162"/>
                  <a:pt x="59172" y="51720"/>
                  <a:pt x="50994" y="57753"/>
                </a:cubicBezTo>
                <a:cubicBezTo>
                  <a:pt x="50993" y="57753"/>
                  <a:pt x="50993" y="57753"/>
                  <a:pt x="50993" y="57753"/>
                </a:cubicBezTo>
                <a:lnTo>
                  <a:pt x="50994" y="57754"/>
                </a:lnTo>
                <a:lnTo>
                  <a:pt x="50994" y="6246"/>
                </a:lnTo>
                <a:lnTo>
                  <a:pt x="50993" y="6246"/>
                </a:lnTo>
                <a:cubicBezTo>
                  <a:pt x="50993" y="6246"/>
                  <a:pt x="50993" y="6246"/>
                  <a:pt x="50994" y="6246"/>
                </a:cubicBezTo>
                <a:close/>
              </a:path>
            </a:pathLst>
          </a:custGeom>
          <a:solidFill>
            <a:srgbClr val="EF4B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1979613" y="1844675"/>
            <a:ext cx="6264275" cy="0"/>
          </a:xfrm>
          <a:prstGeom prst="line">
            <a:avLst/>
          </a:prstGeom>
          <a:noFill/>
          <a:ln w="76200">
            <a:solidFill>
              <a:srgbClr val="DC52B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pic>
        <p:nvPicPr>
          <p:cNvPr id="11" name="Picture 11" descr="Bdpcolor2"/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1913" y="6034088"/>
            <a:ext cx="11382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8361363" y="6656388"/>
            <a:ext cx="89058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1000">
                <a:latin typeface="Univers Light Condensed" pitchFamily="34" charset="0"/>
              </a:rPr>
              <a:t>2010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en-US" sz="1000">
              <a:latin typeface="Univers Light Condensed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endParaRPr lang="en-US" sz="1000">
              <a:latin typeface="Univers Light Condensed" pitchFamily="34" charset="0"/>
            </a:endParaRPr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>
            <a:off x="1476375" y="1966913"/>
            <a:ext cx="7272338" cy="0"/>
          </a:xfrm>
          <a:prstGeom prst="line">
            <a:avLst/>
          </a:prstGeom>
          <a:noFill/>
          <a:ln w="7620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-2497138" y="1400175"/>
            <a:ext cx="3657601" cy="3657600"/>
          </a:xfrm>
          <a:custGeom>
            <a:avLst/>
            <a:gdLst>
              <a:gd name="T0" fmla="*/ 143980549 w 64000"/>
              <a:gd name="T1" fmla="*/ -96781753 h 64000"/>
              <a:gd name="T2" fmla="*/ 209031954 w 64000"/>
              <a:gd name="T3" fmla="*/ 0 h 64000"/>
              <a:gd name="T4" fmla="*/ 143980549 w 64000"/>
              <a:gd name="T5" fmla="*/ 96778496 h 64000"/>
              <a:gd name="T6" fmla="*/ 143980549 w 64000"/>
              <a:gd name="T7" fmla="*/ 96778496 h 64000"/>
              <a:gd name="T8" fmla="*/ 143977291 w 64000"/>
              <a:gd name="T9" fmla="*/ 96778496 h 64000"/>
              <a:gd name="T10" fmla="*/ 143980549 w 64000"/>
              <a:gd name="T11" fmla="*/ 96781753 h 64000"/>
              <a:gd name="T12" fmla="*/ 143980549 w 64000"/>
              <a:gd name="T13" fmla="*/ -96781753 h 64000"/>
              <a:gd name="T14" fmla="*/ 143977291 w 64000"/>
              <a:gd name="T15" fmla="*/ -96781753 h 64000"/>
              <a:gd name="T16" fmla="*/ 143980549 w 64000"/>
              <a:gd name="T17" fmla="*/ -96781753 h 640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44083 w 64000"/>
              <a:gd name="T28" fmla="*/ -29631 h 64000"/>
              <a:gd name="T29" fmla="*/ 44083 w 64000"/>
              <a:gd name="T30" fmla="*/ 29631 h 640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4000" h="64000">
                <a:moveTo>
                  <a:pt x="44083" y="2368"/>
                </a:moveTo>
                <a:cubicBezTo>
                  <a:pt x="56127" y="7280"/>
                  <a:pt x="64000" y="18993"/>
                  <a:pt x="64000" y="32000"/>
                </a:cubicBezTo>
                <a:cubicBezTo>
                  <a:pt x="64000" y="45006"/>
                  <a:pt x="56127" y="56719"/>
                  <a:pt x="44083" y="61631"/>
                </a:cubicBezTo>
                <a:cubicBezTo>
                  <a:pt x="44082" y="61631"/>
                  <a:pt x="44082" y="61631"/>
                  <a:pt x="44082" y="61631"/>
                </a:cubicBezTo>
                <a:lnTo>
                  <a:pt x="44083" y="61632"/>
                </a:lnTo>
                <a:lnTo>
                  <a:pt x="44083" y="2368"/>
                </a:lnTo>
                <a:lnTo>
                  <a:pt x="44082" y="2368"/>
                </a:lnTo>
                <a:cubicBezTo>
                  <a:pt x="44082" y="2368"/>
                  <a:pt x="44082" y="2368"/>
                  <a:pt x="44083" y="2368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5" name="AutoShape 9"/>
          <p:cNvSpPr>
            <a:spLocks noChangeArrowheads="1"/>
          </p:cNvSpPr>
          <p:nvPr/>
        </p:nvSpPr>
        <p:spPr bwMode="auto">
          <a:xfrm>
            <a:off x="-3205163" y="333375"/>
            <a:ext cx="4038601" cy="4038600"/>
          </a:xfrm>
          <a:custGeom>
            <a:avLst/>
            <a:gdLst>
              <a:gd name="T0" fmla="*/ 203058460 w 64000"/>
              <a:gd name="T1" fmla="*/ -102552548 h 64000"/>
              <a:gd name="T2" fmla="*/ 254848407 w 64000"/>
              <a:gd name="T3" fmla="*/ 0 h 64000"/>
              <a:gd name="T4" fmla="*/ 203058460 w 64000"/>
              <a:gd name="T5" fmla="*/ 102548573 h 64000"/>
              <a:gd name="T6" fmla="*/ 203058460 w 64000"/>
              <a:gd name="T7" fmla="*/ 102548573 h 64000"/>
              <a:gd name="T8" fmla="*/ 203054422 w 64000"/>
              <a:gd name="T9" fmla="*/ 102548573 h 64000"/>
              <a:gd name="T10" fmla="*/ 203058460 w 64000"/>
              <a:gd name="T11" fmla="*/ 102552548 h 64000"/>
              <a:gd name="T12" fmla="*/ 203058460 w 64000"/>
              <a:gd name="T13" fmla="*/ -102552548 h 64000"/>
              <a:gd name="T14" fmla="*/ 203054422 w 64000"/>
              <a:gd name="T15" fmla="*/ -102552548 h 64000"/>
              <a:gd name="T16" fmla="*/ 203058460 w 64000"/>
              <a:gd name="T17" fmla="*/ -102552548 h 640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50994 w 64000"/>
              <a:gd name="T28" fmla="*/ -25753 h 64000"/>
              <a:gd name="T29" fmla="*/ 50994 w 64000"/>
              <a:gd name="T30" fmla="*/ 25753 h 640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4000" h="64000">
                <a:moveTo>
                  <a:pt x="50994" y="6246"/>
                </a:moveTo>
                <a:cubicBezTo>
                  <a:pt x="59172" y="12279"/>
                  <a:pt x="64000" y="21837"/>
                  <a:pt x="64000" y="32000"/>
                </a:cubicBezTo>
                <a:cubicBezTo>
                  <a:pt x="64000" y="42162"/>
                  <a:pt x="59172" y="51720"/>
                  <a:pt x="50994" y="57753"/>
                </a:cubicBezTo>
                <a:cubicBezTo>
                  <a:pt x="50993" y="57753"/>
                  <a:pt x="50993" y="57753"/>
                  <a:pt x="50993" y="57753"/>
                </a:cubicBezTo>
                <a:lnTo>
                  <a:pt x="50994" y="57754"/>
                </a:lnTo>
                <a:lnTo>
                  <a:pt x="50994" y="6246"/>
                </a:lnTo>
                <a:lnTo>
                  <a:pt x="50993" y="6246"/>
                </a:lnTo>
                <a:cubicBezTo>
                  <a:pt x="50993" y="6246"/>
                  <a:pt x="50993" y="6246"/>
                  <a:pt x="50994" y="6246"/>
                </a:cubicBezTo>
                <a:close/>
              </a:path>
            </a:pathLst>
          </a:custGeom>
          <a:solidFill>
            <a:srgbClr val="EF4B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>
            <a:off x="1979613" y="1844675"/>
            <a:ext cx="6264275" cy="0"/>
          </a:xfrm>
          <a:prstGeom prst="line">
            <a:avLst/>
          </a:prstGeom>
          <a:noFill/>
          <a:ln w="76200">
            <a:solidFill>
              <a:srgbClr val="DC52B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pic>
        <p:nvPicPr>
          <p:cNvPr id="17" name="Picture 11" descr="Bdpcolor2"/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1913" y="6034088"/>
            <a:ext cx="11382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8361363" y="6656388"/>
            <a:ext cx="89058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1000">
                <a:latin typeface="Univers Light Condensed" pitchFamily="34" charset="0"/>
              </a:rPr>
              <a:t>2010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en-US" sz="1000">
              <a:latin typeface="Univers Light Condensed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endParaRPr lang="en-US" sz="1000">
              <a:latin typeface="Univers Light Condensed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3"/>
          <p:cNvSpPr txBox="1"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5" name="Google Shape;225;p23"/>
          <p:cNvSpPr txBox="1"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2385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26" name="Google Shape;226;p23"/>
          <p:cNvSpPr txBox="1">
            <a:spLocks noGrp="1"/>
          </p:cNvSpPr>
          <p:nvPr>
            <p:ph type="dt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27" name="Google Shape;227;p23"/>
          <p:cNvSpPr txBox="1">
            <a:spLocks noGrp="1"/>
          </p:cNvSpPr>
          <p:nvPr>
            <p:ph type="ftr" idx="11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28" name="Google Shape;228;p23"/>
          <p:cNvSpPr txBox="1">
            <a:spLocks noGrp="1"/>
          </p:cNvSpPr>
          <p:nvPr>
            <p:ph type="sldNum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29" name="Google Shape;229;p23"/>
          <p:cNvCxnSpPr/>
          <p:nvPr/>
        </p:nvCxnSpPr>
        <p:spPr>
          <a:xfrm>
            <a:off x="1476375" y="1966913"/>
            <a:ext cx="7272338" cy="0"/>
          </a:xfrm>
          <a:prstGeom prst="straightConnector1">
            <a:avLst/>
          </a:prstGeom>
          <a:noFill/>
          <a:ln w="762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0" name="Google Shape;230;p23"/>
          <p:cNvSpPr/>
          <p:nvPr/>
        </p:nvSpPr>
        <p:spPr>
          <a:xfrm>
            <a:off x="-2497138" y="1400175"/>
            <a:ext cx="3657601" cy="3657600"/>
          </a:xfrm>
          <a:custGeom>
            <a:avLst/>
            <a:gdLst/>
            <a:ahLst/>
            <a:cxnLst/>
            <a:rect l="l" t="t" r="r" b="b"/>
            <a:pathLst>
              <a:path w="64000" h="64000" extrusionOk="0">
                <a:moveTo>
                  <a:pt x="44083" y="2368"/>
                </a:moveTo>
                <a:cubicBezTo>
                  <a:pt x="56127" y="7280"/>
                  <a:pt x="64000" y="18993"/>
                  <a:pt x="64000" y="32000"/>
                </a:cubicBezTo>
                <a:cubicBezTo>
                  <a:pt x="64000" y="45006"/>
                  <a:pt x="56127" y="56719"/>
                  <a:pt x="44083" y="61631"/>
                </a:cubicBezTo>
                <a:cubicBezTo>
                  <a:pt x="44082" y="61631"/>
                  <a:pt x="44082" y="61631"/>
                  <a:pt x="44082" y="61631"/>
                </a:cubicBezTo>
                <a:lnTo>
                  <a:pt x="44083" y="61632"/>
                </a:lnTo>
                <a:lnTo>
                  <a:pt x="44083" y="2368"/>
                </a:lnTo>
                <a:lnTo>
                  <a:pt x="44082" y="2368"/>
                </a:lnTo>
                <a:cubicBezTo>
                  <a:pt x="44082" y="2368"/>
                  <a:pt x="44082" y="2368"/>
                  <a:pt x="44083" y="2368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EFDF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1" name="Google Shape;231;p23"/>
          <p:cNvSpPr/>
          <p:nvPr/>
        </p:nvSpPr>
        <p:spPr>
          <a:xfrm>
            <a:off x="-3205163" y="333375"/>
            <a:ext cx="4038601" cy="4038600"/>
          </a:xfrm>
          <a:custGeom>
            <a:avLst/>
            <a:gdLst/>
            <a:ahLst/>
            <a:cxnLst/>
            <a:rect l="l" t="t" r="r" b="b"/>
            <a:pathLst>
              <a:path w="64000" h="64000" extrusionOk="0">
                <a:moveTo>
                  <a:pt x="50994" y="6246"/>
                </a:moveTo>
                <a:cubicBezTo>
                  <a:pt x="59172" y="12279"/>
                  <a:pt x="64000" y="21837"/>
                  <a:pt x="64000" y="32000"/>
                </a:cubicBezTo>
                <a:cubicBezTo>
                  <a:pt x="64000" y="42162"/>
                  <a:pt x="59172" y="51720"/>
                  <a:pt x="50994" y="57753"/>
                </a:cubicBezTo>
                <a:cubicBezTo>
                  <a:pt x="50993" y="57753"/>
                  <a:pt x="50993" y="57753"/>
                  <a:pt x="50993" y="57753"/>
                </a:cubicBezTo>
                <a:lnTo>
                  <a:pt x="50994" y="57754"/>
                </a:lnTo>
                <a:lnTo>
                  <a:pt x="50994" y="6246"/>
                </a:lnTo>
                <a:lnTo>
                  <a:pt x="50993" y="6246"/>
                </a:lnTo>
                <a:cubicBezTo>
                  <a:pt x="50993" y="6246"/>
                  <a:pt x="50993" y="6246"/>
                  <a:pt x="50994" y="6246"/>
                </a:cubicBezTo>
                <a:close/>
              </a:path>
            </a:pathLst>
          </a:custGeom>
          <a:solidFill>
            <a:srgbClr val="EF4BD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EFDF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32" name="Google Shape;232;p23"/>
          <p:cNvCxnSpPr/>
          <p:nvPr/>
        </p:nvCxnSpPr>
        <p:spPr>
          <a:xfrm>
            <a:off x="1979613" y="1844675"/>
            <a:ext cx="6264275" cy="0"/>
          </a:xfrm>
          <a:prstGeom prst="straightConnector1">
            <a:avLst/>
          </a:prstGeom>
          <a:noFill/>
          <a:ln w="76200" cap="flat" cmpd="sng">
            <a:solidFill>
              <a:srgbClr val="DC52B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33" name="Google Shape;233;p23" descr="Bdpcolor2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7681913" y="6034088"/>
            <a:ext cx="1138237" cy="70802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3"/>
          <p:cNvSpPr/>
          <p:nvPr/>
        </p:nvSpPr>
        <p:spPr>
          <a:xfrm>
            <a:off x="8361363" y="6656388"/>
            <a:ext cx="890587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EFDF9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2010</a:t>
            </a:r>
            <a:endParaRPr/>
          </a:p>
          <a:p>
            <a:pPr marL="0" marR="0" lvl="0" indent="635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entury Gothic"/>
              <a:buNone/>
            </a:pPr>
            <a:endParaRPr sz="1000">
              <a:solidFill>
                <a:srgbClr val="FEFDF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marR="0" lvl="0" indent="635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entury Gothic"/>
              <a:buNone/>
            </a:pPr>
            <a:endParaRPr sz="1000">
              <a:solidFill>
                <a:srgbClr val="FEFDF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235" name="Google Shape;235;p23"/>
          <p:cNvCxnSpPr/>
          <p:nvPr/>
        </p:nvCxnSpPr>
        <p:spPr>
          <a:xfrm>
            <a:off x="1476375" y="1966913"/>
            <a:ext cx="7272338" cy="0"/>
          </a:xfrm>
          <a:prstGeom prst="straightConnector1">
            <a:avLst/>
          </a:prstGeom>
          <a:noFill/>
          <a:ln w="762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6" name="Google Shape;236;p23"/>
          <p:cNvSpPr/>
          <p:nvPr/>
        </p:nvSpPr>
        <p:spPr>
          <a:xfrm>
            <a:off x="-2497138" y="1400175"/>
            <a:ext cx="3657601" cy="3657600"/>
          </a:xfrm>
          <a:custGeom>
            <a:avLst/>
            <a:gdLst/>
            <a:ahLst/>
            <a:cxnLst/>
            <a:rect l="l" t="t" r="r" b="b"/>
            <a:pathLst>
              <a:path w="64000" h="64000" extrusionOk="0">
                <a:moveTo>
                  <a:pt x="44083" y="2368"/>
                </a:moveTo>
                <a:cubicBezTo>
                  <a:pt x="56127" y="7280"/>
                  <a:pt x="64000" y="18993"/>
                  <a:pt x="64000" y="32000"/>
                </a:cubicBezTo>
                <a:cubicBezTo>
                  <a:pt x="64000" y="45006"/>
                  <a:pt x="56127" y="56719"/>
                  <a:pt x="44083" y="61631"/>
                </a:cubicBezTo>
                <a:cubicBezTo>
                  <a:pt x="44082" y="61631"/>
                  <a:pt x="44082" y="61631"/>
                  <a:pt x="44082" y="61631"/>
                </a:cubicBezTo>
                <a:lnTo>
                  <a:pt x="44083" y="61632"/>
                </a:lnTo>
                <a:lnTo>
                  <a:pt x="44083" y="2368"/>
                </a:lnTo>
                <a:lnTo>
                  <a:pt x="44082" y="2368"/>
                </a:lnTo>
                <a:cubicBezTo>
                  <a:pt x="44082" y="2368"/>
                  <a:pt x="44082" y="2368"/>
                  <a:pt x="44083" y="2368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EFDF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7" name="Google Shape;237;p23"/>
          <p:cNvSpPr/>
          <p:nvPr/>
        </p:nvSpPr>
        <p:spPr>
          <a:xfrm>
            <a:off x="-3205163" y="333375"/>
            <a:ext cx="4038601" cy="4038600"/>
          </a:xfrm>
          <a:custGeom>
            <a:avLst/>
            <a:gdLst/>
            <a:ahLst/>
            <a:cxnLst/>
            <a:rect l="l" t="t" r="r" b="b"/>
            <a:pathLst>
              <a:path w="64000" h="64000" extrusionOk="0">
                <a:moveTo>
                  <a:pt x="50994" y="6246"/>
                </a:moveTo>
                <a:cubicBezTo>
                  <a:pt x="59172" y="12279"/>
                  <a:pt x="64000" y="21837"/>
                  <a:pt x="64000" y="32000"/>
                </a:cubicBezTo>
                <a:cubicBezTo>
                  <a:pt x="64000" y="42162"/>
                  <a:pt x="59172" y="51720"/>
                  <a:pt x="50994" y="57753"/>
                </a:cubicBezTo>
                <a:cubicBezTo>
                  <a:pt x="50993" y="57753"/>
                  <a:pt x="50993" y="57753"/>
                  <a:pt x="50993" y="57753"/>
                </a:cubicBezTo>
                <a:lnTo>
                  <a:pt x="50994" y="57754"/>
                </a:lnTo>
                <a:lnTo>
                  <a:pt x="50994" y="6246"/>
                </a:lnTo>
                <a:lnTo>
                  <a:pt x="50993" y="6246"/>
                </a:lnTo>
                <a:cubicBezTo>
                  <a:pt x="50993" y="6246"/>
                  <a:pt x="50993" y="6246"/>
                  <a:pt x="50994" y="6246"/>
                </a:cubicBezTo>
                <a:close/>
              </a:path>
            </a:pathLst>
          </a:custGeom>
          <a:solidFill>
            <a:srgbClr val="EF4BD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EFDF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38" name="Google Shape;238;p23"/>
          <p:cNvCxnSpPr/>
          <p:nvPr/>
        </p:nvCxnSpPr>
        <p:spPr>
          <a:xfrm>
            <a:off x="1979613" y="1844675"/>
            <a:ext cx="6264275" cy="0"/>
          </a:xfrm>
          <a:prstGeom prst="straightConnector1">
            <a:avLst/>
          </a:prstGeom>
          <a:noFill/>
          <a:ln w="76200" cap="flat" cmpd="sng">
            <a:solidFill>
              <a:srgbClr val="DC52B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39" name="Google Shape;239;p23" descr="Bdpcolor2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7681913" y="6034088"/>
            <a:ext cx="1138237" cy="70802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3"/>
          <p:cNvSpPr/>
          <p:nvPr/>
        </p:nvSpPr>
        <p:spPr>
          <a:xfrm>
            <a:off x="8361363" y="6656388"/>
            <a:ext cx="890587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EFDF9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2010</a:t>
            </a:r>
            <a:endParaRPr/>
          </a:p>
          <a:p>
            <a:pPr marL="0" marR="0" lvl="0" indent="635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entury Gothic"/>
              <a:buNone/>
            </a:pPr>
            <a:endParaRPr sz="1000">
              <a:solidFill>
                <a:srgbClr val="FEFDF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marR="0" lvl="0" indent="635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entury Gothic"/>
              <a:buNone/>
            </a:pPr>
            <a:endParaRPr sz="1000">
              <a:solidFill>
                <a:srgbClr val="FEFDF9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2934421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23850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4325" algn="l" rtl="0">
              <a:spcBef>
                <a:spcPts val="60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4325" algn="l" rtl="0">
              <a:spcBef>
                <a:spcPts val="360"/>
              </a:spcBef>
              <a:spcAft>
                <a:spcPts val="0"/>
              </a:spcAft>
              <a:buClr>
                <a:srgbClr val="9EE745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rgbClr val="FEFDF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" name="Google Shape;15;p1"/>
          <p:cNvCxnSpPr/>
          <p:nvPr/>
        </p:nvCxnSpPr>
        <p:spPr>
          <a:xfrm>
            <a:off x="1476375" y="1966913"/>
            <a:ext cx="7272338" cy="0"/>
          </a:xfrm>
          <a:prstGeom prst="straightConnector1">
            <a:avLst/>
          </a:prstGeom>
          <a:noFill/>
          <a:ln w="762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16;p1"/>
          <p:cNvSpPr/>
          <p:nvPr/>
        </p:nvSpPr>
        <p:spPr>
          <a:xfrm>
            <a:off x="-2497138" y="1400175"/>
            <a:ext cx="3657601" cy="3657600"/>
          </a:xfrm>
          <a:custGeom>
            <a:avLst/>
            <a:gdLst/>
            <a:ahLst/>
            <a:cxnLst/>
            <a:rect l="l" t="t" r="r" b="b"/>
            <a:pathLst>
              <a:path w="64000" h="64000" extrusionOk="0">
                <a:moveTo>
                  <a:pt x="44083" y="2368"/>
                </a:moveTo>
                <a:cubicBezTo>
                  <a:pt x="56127" y="7280"/>
                  <a:pt x="64000" y="18993"/>
                  <a:pt x="64000" y="32000"/>
                </a:cubicBezTo>
                <a:cubicBezTo>
                  <a:pt x="64000" y="45006"/>
                  <a:pt x="56127" y="56719"/>
                  <a:pt x="44083" y="61631"/>
                </a:cubicBezTo>
                <a:cubicBezTo>
                  <a:pt x="44082" y="61631"/>
                  <a:pt x="44082" y="61631"/>
                  <a:pt x="44082" y="61631"/>
                </a:cubicBezTo>
                <a:lnTo>
                  <a:pt x="44083" y="61632"/>
                </a:lnTo>
                <a:lnTo>
                  <a:pt x="44083" y="2368"/>
                </a:lnTo>
                <a:lnTo>
                  <a:pt x="44082" y="2368"/>
                </a:lnTo>
                <a:cubicBezTo>
                  <a:pt x="44082" y="2368"/>
                  <a:pt x="44082" y="2368"/>
                  <a:pt x="44083" y="2368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;p1"/>
          <p:cNvSpPr/>
          <p:nvPr/>
        </p:nvSpPr>
        <p:spPr>
          <a:xfrm>
            <a:off x="-3205163" y="333375"/>
            <a:ext cx="4038601" cy="4038600"/>
          </a:xfrm>
          <a:custGeom>
            <a:avLst/>
            <a:gdLst/>
            <a:ahLst/>
            <a:cxnLst/>
            <a:rect l="l" t="t" r="r" b="b"/>
            <a:pathLst>
              <a:path w="64000" h="64000" extrusionOk="0">
                <a:moveTo>
                  <a:pt x="50994" y="6246"/>
                </a:moveTo>
                <a:cubicBezTo>
                  <a:pt x="59172" y="12279"/>
                  <a:pt x="64000" y="21837"/>
                  <a:pt x="64000" y="32000"/>
                </a:cubicBezTo>
                <a:cubicBezTo>
                  <a:pt x="64000" y="42162"/>
                  <a:pt x="59172" y="51720"/>
                  <a:pt x="50994" y="57753"/>
                </a:cubicBezTo>
                <a:cubicBezTo>
                  <a:pt x="50993" y="57753"/>
                  <a:pt x="50993" y="57753"/>
                  <a:pt x="50993" y="57753"/>
                </a:cubicBezTo>
                <a:lnTo>
                  <a:pt x="50994" y="57754"/>
                </a:lnTo>
                <a:lnTo>
                  <a:pt x="50994" y="6246"/>
                </a:lnTo>
                <a:lnTo>
                  <a:pt x="50993" y="6246"/>
                </a:lnTo>
                <a:cubicBezTo>
                  <a:pt x="50993" y="6246"/>
                  <a:pt x="50993" y="6246"/>
                  <a:pt x="50994" y="6246"/>
                </a:cubicBezTo>
                <a:close/>
              </a:path>
            </a:pathLst>
          </a:custGeom>
          <a:solidFill>
            <a:srgbClr val="EF4BD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8" name="Google Shape;18;p1"/>
          <p:cNvCxnSpPr/>
          <p:nvPr/>
        </p:nvCxnSpPr>
        <p:spPr>
          <a:xfrm>
            <a:off x="1979613" y="1844675"/>
            <a:ext cx="6264275" cy="0"/>
          </a:xfrm>
          <a:prstGeom prst="straightConnector1">
            <a:avLst/>
          </a:prstGeom>
          <a:noFill/>
          <a:ln w="76200" cap="flat" cmpd="sng">
            <a:solidFill>
              <a:srgbClr val="DC52B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" name="Google Shape;19;p1" descr="Bdpcolor2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7681913" y="6034088"/>
            <a:ext cx="1138237" cy="70802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1"/>
          <p:cNvSpPr/>
          <p:nvPr/>
        </p:nvSpPr>
        <p:spPr>
          <a:xfrm>
            <a:off x="8361363" y="6656388"/>
            <a:ext cx="890587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2010</a:t>
            </a:r>
            <a:endParaRPr/>
          </a:p>
          <a:p>
            <a:pPr marL="0" marR="0" lvl="0" indent="635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entury Gothic"/>
              <a:buNone/>
            </a:pPr>
            <a:endParaRPr sz="10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marR="0" lvl="0" indent="635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entury Gothic"/>
              <a:buNone/>
            </a:pPr>
            <a:endParaRPr sz="10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21" name="Google Shape;21;p1"/>
          <p:cNvCxnSpPr/>
          <p:nvPr/>
        </p:nvCxnSpPr>
        <p:spPr>
          <a:xfrm>
            <a:off x="1476375" y="1966913"/>
            <a:ext cx="7272338" cy="0"/>
          </a:xfrm>
          <a:prstGeom prst="straightConnector1">
            <a:avLst/>
          </a:prstGeom>
          <a:noFill/>
          <a:ln w="762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Google Shape;22;p1"/>
          <p:cNvSpPr/>
          <p:nvPr/>
        </p:nvSpPr>
        <p:spPr>
          <a:xfrm>
            <a:off x="-2497138" y="1400175"/>
            <a:ext cx="3657601" cy="3657600"/>
          </a:xfrm>
          <a:custGeom>
            <a:avLst/>
            <a:gdLst/>
            <a:ahLst/>
            <a:cxnLst/>
            <a:rect l="l" t="t" r="r" b="b"/>
            <a:pathLst>
              <a:path w="64000" h="64000" extrusionOk="0">
                <a:moveTo>
                  <a:pt x="44083" y="2368"/>
                </a:moveTo>
                <a:cubicBezTo>
                  <a:pt x="56127" y="7280"/>
                  <a:pt x="64000" y="18993"/>
                  <a:pt x="64000" y="32000"/>
                </a:cubicBezTo>
                <a:cubicBezTo>
                  <a:pt x="64000" y="45006"/>
                  <a:pt x="56127" y="56719"/>
                  <a:pt x="44083" y="61631"/>
                </a:cubicBezTo>
                <a:cubicBezTo>
                  <a:pt x="44082" y="61631"/>
                  <a:pt x="44082" y="61631"/>
                  <a:pt x="44082" y="61631"/>
                </a:cubicBezTo>
                <a:lnTo>
                  <a:pt x="44083" y="61632"/>
                </a:lnTo>
                <a:lnTo>
                  <a:pt x="44083" y="2368"/>
                </a:lnTo>
                <a:lnTo>
                  <a:pt x="44082" y="2368"/>
                </a:lnTo>
                <a:cubicBezTo>
                  <a:pt x="44082" y="2368"/>
                  <a:pt x="44082" y="2368"/>
                  <a:pt x="44083" y="2368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Google Shape;23;p1"/>
          <p:cNvSpPr/>
          <p:nvPr/>
        </p:nvSpPr>
        <p:spPr>
          <a:xfrm>
            <a:off x="-3205163" y="333375"/>
            <a:ext cx="4038601" cy="4038600"/>
          </a:xfrm>
          <a:custGeom>
            <a:avLst/>
            <a:gdLst/>
            <a:ahLst/>
            <a:cxnLst/>
            <a:rect l="l" t="t" r="r" b="b"/>
            <a:pathLst>
              <a:path w="64000" h="64000" extrusionOk="0">
                <a:moveTo>
                  <a:pt x="50994" y="6246"/>
                </a:moveTo>
                <a:cubicBezTo>
                  <a:pt x="59172" y="12279"/>
                  <a:pt x="64000" y="21837"/>
                  <a:pt x="64000" y="32000"/>
                </a:cubicBezTo>
                <a:cubicBezTo>
                  <a:pt x="64000" y="42162"/>
                  <a:pt x="59172" y="51720"/>
                  <a:pt x="50994" y="57753"/>
                </a:cubicBezTo>
                <a:cubicBezTo>
                  <a:pt x="50993" y="57753"/>
                  <a:pt x="50993" y="57753"/>
                  <a:pt x="50993" y="57753"/>
                </a:cubicBezTo>
                <a:lnTo>
                  <a:pt x="50994" y="57754"/>
                </a:lnTo>
                <a:lnTo>
                  <a:pt x="50994" y="6246"/>
                </a:lnTo>
                <a:lnTo>
                  <a:pt x="50993" y="6246"/>
                </a:lnTo>
                <a:cubicBezTo>
                  <a:pt x="50993" y="6246"/>
                  <a:pt x="50993" y="6246"/>
                  <a:pt x="50994" y="6246"/>
                </a:cubicBezTo>
                <a:close/>
              </a:path>
            </a:pathLst>
          </a:custGeom>
          <a:solidFill>
            <a:srgbClr val="EF4BD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4" name="Google Shape;24;p1"/>
          <p:cNvCxnSpPr/>
          <p:nvPr/>
        </p:nvCxnSpPr>
        <p:spPr>
          <a:xfrm>
            <a:off x="1979613" y="1844675"/>
            <a:ext cx="6264275" cy="0"/>
          </a:xfrm>
          <a:prstGeom prst="straightConnector1">
            <a:avLst/>
          </a:prstGeom>
          <a:noFill/>
          <a:ln w="76200" cap="flat" cmpd="sng">
            <a:solidFill>
              <a:srgbClr val="DC52B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" name="Google Shape;25;p1" descr="Bdpcolor2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7681913" y="6034088"/>
            <a:ext cx="1138237" cy="70802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1"/>
          <p:cNvSpPr/>
          <p:nvPr/>
        </p:nvSpPr>
        <p:spPr>
          <a:xfrm>
            <a:off x="8361363" y="6656388"/>
            <a:ext cx="890587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2010</a:t>
            </a:r>
            <a:endParaRPr/>
          </a:p>
          <a:p>
            <a:pPr marL="0" marR="0" lvl="0" indent="635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entury Gothic"/>
              <a:buNone/>
            </a:pPr>
            <a:endParaRPr sz="10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marR="0" lvl="0" indent="635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entury Gothic"/>
              <a:buNone/>
            </a:pPr>
            <a:endParaRPr sz="10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041091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4.emf"/><Relationship Id="rId12" Type="http://schemas.openxmlformats.org/officeDocument/2006/relationships/image" Target="../media/image1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3.emf"/><Relationship Id="rId11" Type="http://schemas.openxmlformats.org/officeDocument/2006/relationships/image" Target="../media/image18.emf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gif"/><Relationship Id="rId9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12" Type="http://schemas.openxmlformats.org/officeDocument/2006/relationships/image" Target="../media/image2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emf"/><Relationship Id="rId10" Type="http://schemas.openxmlformats.org/officeDocument/2006/relationships/image" Target="../media/image25.emf"/><Relationship Id="rId4" Type="http://schemas.openxmlformats.org/officeDocument/2006/relationships/image" Target="../media/image11.gif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6538" y="4633448"/>
            <a:ext cx="4192662" cy="1407478"/>
          </a:xfrm>
        </p:spPr>
        <p:txBody>
          <a:bodyPr>
            <a:normAutofit fontScale="90000"/>
          </a:bodyPr>
          <a:lstStyle/>
          <a:p>
            <a:pPr algn="r"/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Stephanies@greencalgary.org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Breanna@greencalgary.org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891544" y="1068780"/>
            <a:ext cx="1885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Compost 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768457" y="3188351"/>
            <a:ext cx="2101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Garden 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646538" y="3188351"/>
            <a:ext cx="1967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Worms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646538" y="1068780"/>
            <a:ext cx="1843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Waste 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348080" y="1220671"/>
            <a:ext cx="42283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Vermicomposting – composting with worms!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62" y="4678549"/>
            <a:ext cx="1719263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2062" y="280499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dirty="0">
                <a:solidFill>
                  <a:schemeClr val="dk1"/>
                </a:solidFill>
                <a:latin typeface="Century Gothic" panose="020B0502020202020204" pitchFamily="34" charset="0"/>
                <a:sym typeface="Century Gothic"/>
              </a:rPr>
              <a:t>Home school activities:</a:t>
            </a:r>
          </a:p>
          <a:p>
            <a:pPr lvl="0" algn="ctr"/>
            <a:r>
              <a:rPr lang="en-US" dirty="0">
                <a:solidFill>
                  <a:schemeClr val="dk1"/>
                </a:solidFill>
                <a:latin typeface="Century Gothic" panose="020B0502020202020204" pitchFamily="34" charset="0"/>
                <a:sym typeface="Century Gothic"/>
              </a:rPr>
              <a:t>Week ten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510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106"/>
          <p:cNvSpPr txBox="1">
            <a:spLocks noGrp="1"/>
          </p:cNvSpPr>
          <p:nvPr>
            <p:ph type="title"/>
          </p:nvPr>
        </p:nvSpPr>
        <p:spPr>
          <a:xfrm>
            <a:off x="436147" y="515075"/>
            <a:ext cx="8259049" cy="1116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entury Gothic"/>
              <a:buNone/>
            </a:pPr>
            <a:r>
              <a:rPr lang="en-GB" dirty="0">
                <a:solidFill>
                  <a:schemeClr val="accent3"/>
                </a:solidFill>
              </a:rPr>
              <a:t>What do worms like to eat?</a:t>
            </a:r>
            <a:br>
              <a:rPr lang="en-GB" dirty="0">
                <a:solidFill>
                  <a:schemeClr val="accent3"/>
                </a:solidFill>
              </a:rPr>
            </a:br>
            <a:r>
              <a:rPr lang="en-GB" dirty="0">
                <a:solidFill>
                  <a:schemeClr val="accent6"/>
                </a:solidFill>
              </a:rPr>
              <a:t>Activity time! </a:t>
            </a:r>
            <a:endParaRPr sz="3600" b="0" i="0" u="none" strike="noStrike" cap="none" dirty="0">
              <a:solidFill>
                <a:schemeClr val="accent6"/>
              </a:solidFill>
              <a:sym typeface="Century Gothic"/>
            </a:endParaRPr>
          </a:p>
        </p:txBody>
      </p:sp>
      <p:sp>
        <p:nvSpPr>
          <p:cNvPr id="1101" name="Google Shape;1101;p106"/>
          <p:cNvSpPr/>
          <p:nvPr/>
        </p:nvSpPr>
        <p:spPr>
          <a:xfrm>
            <a:off x="405171" y="5700155"/>
            <a:ext cx="802929" cy="825723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02" name="Google Shape;1102;p106"/>
          <p:cNvSpPr/>
          <p:nvPr/>
        </p:nvSpPr>
        <p:spPr>
          <a:xfrm>
            <a:off x="1333253" y="5700155"/>
            <a:ext cx="804155" cy="825724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682CD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03" name="Google Shape;1103;p106"/>
          <p:cNvSpPr/>
          <p:nvPr/>
        </p:nvSpPr>
        <p:spPr>
          <a:xfrm>
            <a:off x="3190645" y="5700155"/>
            <a:ext cx="820869" cy="825724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04" name="Google Shape;1104;p106"/>
          <p:cNvSpPr/>
          <p:nvPr/>
        </p:nvSpPr>
        <p:spPr>
          <a:xfrm>
            <a:off x="2251117" y="5700154"/>
            <a:ext cx="820869" cy="825724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05" name="Google Shape;1105;p106" descr="Screen Shot 2014-11-13 at 8.58.01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1599" y="5582198"/>
            <a:ext cx="1719354" cy="943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6" name="Google Shape;1106;p106" descr="C:\Users\raine\AppData\Local\Microsoft\Windows\Temporary Internet Files\Content.IE5\MNV6WY07\worm[1]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7757" y="2166624"/>
            <a:ext cx="4468421" cy="251279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Callout 1"/>
          <p:cNvSpPr/>
          <p:nvPr/>
        </p:nvSpPr>
        <p:spPr>
          <a:xfrm>
            <a:off x="6220691" y="2022764"/>
            <a:ext cx="1933085" cy="1648691"/>
          </a:xfrm>
          <a:prstGeom prst="wedgeEllipseCallout">
            <a:avLst>
              <a:gd name="adj1" fmla="val -69829"/>
              <a:gd name="adj2" fmla="val 2210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94763" y="2554721"/>
            <a:ext cx="1184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E8004D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Yum!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E8004D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494C68-05F9-4EA3-A471-63F8CFDE17F6}"/>
              </a:ext>
            </a:extLst>
          </p:cNvPr>
          <p:cNvSpPr txBox="1"/>
          <p:nvPr/>
        </p:nvSpPr>
        <p:spPr>
          <a:xfrm>
            <a:off x="4805082" y="4428565"/>
            <a:ext cx="3853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Try the activity on our website</a:t>
            </a:r>
          </a:p>
        </p:txBody>
      </p:sp>
    </p:spTree>
    <p:extLst>
      <p:ext uri="{BB962C8B-B14F-4D97-AF65-F5344CB8AC3E}">
        <p14:creationId xmlns:p14="http://schemas.microsoft.com/office/powerpoint/2010/main" val="3679262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106"/>
          <p:cNvSpPr txBox="1">
            <a:spLocks noGrp="1"/>
          </p:cNvSpPr>
          <p:nvPr>
            <p:ph type="title"/>
          </p:nvPr>
        </p:nvSpPr>
        <p:spPr>
          <a:xfrm>
            <a:off x="436147" y="515075"/>
            <a:ext cx="8259049" cy="1116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entury Gothic"/>
              <a:buNone/>
            </a:pPr>
            <a:r>
              <a:rPr lang="en-GB" dirty="0">
                <a:solidFill>
                  <a:schemeClr val="accent3"/>
                </a:solidFill>
              </a:rPr>
              <a:t>What do worms like to eat?</a:t>
            </a:r>
            <a:br>
              <a:rPr lang="en-GB" dirty="0">
                <a:solidFill>
                  <a:schemeClr val="accent3"/>
                </a:solidFill>
              </a:rPr>
            </a:br>
            <a:endParaRPr sz="3600" b="0" i="0" u="none" strike="noStrike" cap="none" dirty="0">
              <a:solidFill>
                <a:schemeClr val="accent6"/>
              </a:solidFill>
              <a:sym typeface="Century Gothic"/>
            </a:endParaRPr>
          </a:p>
        </p:txBody>
      </p:sp>
      <p:sp>
        <p:nvSpPr>
          <p:cNvPr id="1101" name="Google Shape;1101;p106"/>
          <p:cNvSpPr/>
          <p:nvPr/>
        </p:nvSpPr>
        <p:spPr>
          <a:xfrm>
            <a:off x="405171" y="5700155"/>
            <a:ext cx="802929" cy="825723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02" name="Google Shape;1102;p106"/>
          <p:cNvSpPr/>
          <p:nvPr/>
        </p:nvSpPr>
        <p:spPr>
          <a:xfrm>
            <a:off x="1333253" y="5700155"/>
            <a:ext cx="804155" cy="825724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682CD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03" name="Google Shape;1103;p106"/>
          <p:cNvSpPr/>
          <p:nvPr/>
        </p:nvSpPr>
        <p:spPr>
          <a:xfrm>
            <a:off x="3190645" y="5700155"/>
            <a:ext cx="820869" cy="825724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04" name="Google Shape;1104;p106"/>
          <p:cNvSpPr/>
          <p:nvPr/>
        </p:nvSpPr>
        <p:spPr>
          <a:xfrm>
            <a:off x="2251117" y="5700154"/>
            <a:ext cx="820869" cy="825724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05" name="Google Shape;1105;p106" descr="Screen Shot 2014-11-13 at 8.58.01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1599" y="5582198"/>
            <a:ext cx="1719354" cy="943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6" name="Google Shape;1106;p106" descr="C:\Users\raine\AppData\Local\Microsoft\Windows\Temporary Internet Files\Content.IE5\MNV6WY07\worm[1]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7700" y="1436603"/>
            <a:ext cx="1739407" cy="117232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Callout 1"/>
          <p:cNvSpPr/>
          <p:nvPr/>
        </p:nvSpPr>
        <p:spPr>
          <a:xfrm>
            <a:off x="2038514" y="1631181"/>
            <a:ext cx="1933085" cy="1648691"/>
          </a:xfrm>
          <a:prstGeom prst="wedgeEllipseCallout">
            <a:avLst>
              <a:gd name="adj1" fmla="val -59795"/>
              <a:gd name="adj2" fmla="val -1991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64534" y="2089766"/>
            <a:ext cx="1184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E8004D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Yum!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E8004D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5912" y="2022763"/>
            <a:ext cx="1997652" cy="1490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312" y="2907145"/>
            <a:ext cx="1111941" cy="1466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1551" y="3434108"/>
            <a:ext cx="1960616" cy="10646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9558" y="2084731"/>
            <a:ext cx="1904229" cy="14281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93527" y="4981000"/>
            <a:ext cx="1671254" cy="14484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89470" y="3523717"/>
            <a:ext cx="1928986" cy="1085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31276" y="3819368"/>
            <a:ext cx="1441204" cy="14049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2748" y="4242463"/>
            <a:ext cx="1623657" cy="125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94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106"/>
          <p:cNvSpPr txBox="1">
            <a:spLocks noGrp="1"/>
          </p:cNvSpPr>
          <p:nvPr>
            <p:ph type="title"/>
          </p:nvPr>
        </p:nvSpPr>
        <p:spPr>
          <a:xfrm>
            <a:off x="436147" y="515075"/>
            <a:ext cx="8259049" cy="1116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entury Gothic"/>
              <a:buNone/>
            </a:pPr>
            <a:r>
              <a:rPr lang="en-GB" dirty="0">
                <a:solidFill>
                  <a:schemeClr val="accent3"/>
                </a:solidFill>
              </a:rPr>
              <a:t>What do worms like to eat?</a:t>
            </a:r>
            <a:endParaRPr sz="3600" b="0" i="0" u="none" strike="noStrike" cap="none" dirty="0">
              <a:solidFill>
                <a:schemeClr val="accent6"/>
              </a:solidFill>
              <a:sym typeface="Century Gothic"/>
            </a:endParaRPr>
          </a:p>
        </p:txBody>
      </p:sp>
      <p:sp>
        <p:nvSpPr>
          <p:cNvPr id="1101" name="Google Shape;1101;p106"/>
          <p:cNvSpPr/>
          <p:nvPr/>
        </p:nvSpPr>
        <p:spPr>
          <a:xfrm>
            <a:off x="405171" y="5700155"/>
            <a:ext cx="802929" cy="825723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02" name="Google Shape;1102;p106"/>
          <p:cNvSpPr/>
          <p:nvPr/>
        </p:nvSpPr>
        <p:spPr>
          <a:xfrm>
            <a:off x="1333253" y="5700155"/>
            <a:ext cx="804155" cy="825724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682CD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03" name="Google Shape;1103;p106"/>
          <p:cNvSpPr/>
          <p:nvPr/>
        </p:nvSpPr>
        <p:spPr>
          <a:xfrm>
            <a:off x="3190645" y="5700155"/>
            <a:ext cx="820869" cy="825724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04" name="Google Shape;1104;p106"/>
          <p:cNvSpPr/>
          <p:nvPr/>
        </p:nvSpPr>
        <p:spPr>
          <a:xfrm>
            <a:off x="2251117" y="5700154"/>
            <a:ext cx="820869" cy="825724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05" name="Google Shape;1105;p106" descr="Screen Shot 2014-11-13 at 8.58.01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1599" y="5582198"/>
            <a:ext cx="1719354" cy="943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6" name="Google Shape;1106;p106" descr="C:\Users\raine\AppData\Local\Microsoft\Windows\Temporary Internet Files\Content.IE5\MNV6WY07\worm[1]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7700" y="1436603"/>
            <a:ext cx="1739407" cy="117232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Callout 1"/>
          <p:cNvSpPr/>
          <p:nvPr/>
        </p:nvSpPr>
        <p:spPr>
          <a:xfrm>
            <a:off x="2038514" y="1631181"/>
            <a:ext cx="1933085" cy="1648691"/>
          </a:xfrm>
          <a:prstGeom prst="wedgeEllipseCallout">
            <a:avLst>
              <a:gd name="adj1" fmla="val -59795"/>
              <a:gd name="adj2" fmla="val -1991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9112" y="1825759"/>
            <a:ext cx="17204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E8004D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 thanks!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E8004D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8034" y="1254666"/>
            <a:ext cx="1952313" cy="17000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778" y="4080835"/>
            <a:ext cx="2287103" cy="12831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7699" y="1838586"/>
            <a:ext cx="2054234" cy="1540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3663" y="2972864"/>
            <a:ext cx="2347217" cy="19468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117" y="2736618"/>
            <a:ext cx="1501894" cy="9996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07617" y="5133732"/>
            <a:ext cx="2253263" cy="13921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26816" y="3546739"/>
            <a:ext cx="1796329" cy="12574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4228" y="4175454"/>
            <a:ext cx="2048353" cy="130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55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105"/>
          <p:cNvSpPr txBox="1">
            <a:spLocks noGrp="1"/>
          </p:cNvSpPr>
          <p:nvPr>
            <p:ph type="title"/>
          </p:nvPr>
        </p:nvSpPr>
        <p:spPr>
          <a:xfrm>
            <a:off x="436147" y="515075"/>
            <a:ext cx="8259049" cy="1116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entury Gothic"/>
              <a:buNone/>
            </a:pPr>
            <a:r>
              <a:rPr lang="en-US" sz="3600" b="0" i="0" u="none" strike="noStrike" cap="none" dirty="0">
                <a:solidFill>
                  <a:schemeClr val="accent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Some people keep worms at home as a way to make compost. </a:t>
            </a:r>
            <a:endParaRPr sz="3600" b="0" i="0" u="none" strike="noStrike" cap="none" dirty="0">
              <a:solidFill>
                <a:schemeClr val="accent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88" name="Google Shape;1088;p105"/>
          <p:cNvSpPr/>
          <p:nvPr/>
        </p:nvSpPr>
        <p:spPr>
          <a:xfrm>
            <a:off x="405171" y="5700155"/>
            <a:ext cx="802929" cy="825723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89" name="Google Shape;1089;p105"/>
          <p:cNvSpPr/>
          <p:nvPr/>
        </p:nvSpPr>
        <p:spPr>
          <a:xfrm>
            <a:off x="1333253" y="5700155"/>
            <a:ext cx="804155" cy="825724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682CD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90" name="Google Shape;1090;p105"/>
          <p:cNvSpPr/>
          <p:nvPr/>
        </p:nvSpPr>
        <p:spPr>
          <a:xfrm>
            <a:off x="3190645" y="5700155"/>
            <a:ext cx="820869" cy="825724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91" name="Google Shape;1091;p105"/>
          <p:cNvSpPr/>
          <p:nvPr/>
        </p:nvSpPr>
        <p:spPr>
          <a:xfrm>
            <a:off x="2251117" y="5700154"/>
            <a:ext cx="820869" cy="825724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92" name="Google Shape;1092;p105"/>
          <p:cNvSpPr txBox="1"/>
          <p:nvPr/>
        </p:nvSpPr>
        <p:spPr>
          <a:xfrm>
            <a:off x="405171" y="2149614"/>
            <a:ext cx="7587289" cy="5262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2CD"/>
              </a:buClr>
              <a:buSzPts val="2800"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49613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They need: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549613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2CD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549613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Shredded newspaper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54961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2CD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549613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Food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54961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2CD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549613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Worms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54961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2CD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549613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More newspaper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54961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2CD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549613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lid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54961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107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DF9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E8004D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107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DF9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E8004D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107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DF9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E8004D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107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DF9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E8004D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E8004D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107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DF9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E8004D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E8004D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93" name="Google Shape;1093;p105" descr="Screen Shot 2014-11-13 at 8.58.01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1599" y="5582198"/>
            <a:ext cx="1719354" cy="943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Google Shape;1094;p1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1600" y="2154797"/>
            <a:ext cx="3199606" cy="2686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1614" y="4677311"/>
            <a:ext cx="4192662" cy="1407478"/>
          </a:xfrm>
        </p:spPr>
        <p:txBody>
          <a:bodyPr>
            <a:normAutofit/>
          </a:bodyPr>
          <a:lstStyle/>
          <a:p>
            <a:r>
              <a:rPr lang="en-US" sz="2400" dirty="0"/>
              <a:t>Proudly supported by: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627" y="5270117"/>
            <a:ext cx="2152075" cy="10729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473" y="4608036"/>
            <a:ext cx="2797466" cy="17350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9616" y="723325"/>
            <a:ext cx="395910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Thank you for taking part!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Look out for our home school activities on our website:</a:t>
            </a:r>
          </a:p>
          <a:p>
            <a:pPr algn="ctr"/>
            <a:r>
              <a:rPr lang="en-GB" sz="2600" dirty="0"/>
              <a:t>www.greencalgary.org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336774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90"/>
          <p:cNvSpPr txBox="1">
            <a:spLocks noGrp="1"/>
          </p:cNvSpPr>
          <p:nvPr>
            <p:ph type="title"/>
          </p:nvPr>
        </p:nvSpPr>
        <p:spPr>
          <a:xfrm>
            <a:off x="436147" y="515075"/>
            <a:ext cx="8259049" cy="1116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entury Gothic"/>
              <a:buNone/>
            </a:pPr>
            <a:r>
              <a:rPr lang="en-US" sz="3600" b="0" i="0" u="none" strike="noStrike" cap="none" dirty="0">
                <a:solidFill>
                  <a:schemeClr val="accent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is waste?</a:t>
            </a:r>
            <a:endParaRPr sz="3600" b="0" i="0" u="none" strike="noStrike" cap="none" dirty="0">
              <a:solidFill>
                <a:schemeClr val="accent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2" name="Google Shape;882;p90"/>
          <p:cNvSpPr/>
          <p:nvPr/>
        </p:nvSpPr>
        <p:spPr>
          <a:xfrm>
            <a:off x="405171" y="5700155"/>
            <a:ext cx="802929" cy="825723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3" name="Google Shape;883;p90"/>
          <p:cNvSpPr/>
          <p:nvPr/>
        </p:nvSpPr>
        <p:spPr>
          <a:xfrm>
            <a:off x="1333253" y="5700155"/>
            <a:ext cx="804155" cy="825724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682CD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4" name="Google Shape;884;p90"/>
          <p:cNvSpPr/>
          <p:nvPr/>
        </p:nvSpPr>
        <p:spPr>
          <a:xfrm>
            <a:off x="3190645" y="5700155"/>
            <a:ext cx="820869" cy="825724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5" name="Google Shape;885;p90"/>
          <p:cNvSpPr/>
          <p:nvPr/>
        </p:nvSpPr>
        <p:spPr>
          <a:xfrm>
            <a:off x="2251117" y="5700154"/>
            <a:ext cx="820869" cy="825724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6" name="Google Shape;886;p90"/>
          <p:cNvSpPr txBox="1"/>
          <p:nvPr/>
        </p:nvSpPr>
        <p:spPr>
          <a:xfrm>
            <a:off x="831274" y="1280924"/>
            <a:ext cx="8009488" cy="4832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2CD"/>
              </a:buClr>
              <a:buSzPts val="2800"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49613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Waste is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549613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anything that is set out for collection and includes garbage, recyclable material, and food and yard waste material.</a:t>
            </a:r>
          </a:p>
          <a:p>
            <a:pPr marL="285750" marR="0" lvl="0" indent="-107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DF9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E8004D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107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DF9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E8004D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107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DF9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E8004D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E8004D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107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DF9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E8004D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E8004D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87" name="Google Shape;887;p90" descr="Screen Shot 2014-11-13 at 8.58.01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1599" y="5582198"/>
            <a:ext cx="1719354" cy="943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233" y="2647604"/>
            <a:ext cx="4488875" cy="2723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90"/>
          <p:cNvSpPr txBox="1">
            <a:spLocks noGrp="1"/>
          </p:cNvSpPr>
          <p:nvPr>
            <p:ph type="title"/>
          </p:nvPr>
        </p:nvSpPr>
        <p:spPr>
          <a:xfrm>
            <a:off x="436147" y="515075"/>
            <a:ext cx="8259049" cy="1116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entury Gothic"/>
              <a:buNone/>
            </a:pPr>
            <a:r>
              <a:rPr lang="en-US" sz="3600" b="0" i="0" u="none" strike="noStrike" cap="none" dirty="0">
                <a:solidFill>
                  <a:schemeClr val="accent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you know the 3 R’s? </a:t>
            </a:r>
            <a:endParaRPr sz="3600" b="0" i="0" u="none" strike="noStrike" cap="none" dirty="0">
              <a:solidFill>
                <a:schemeClr val="accent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2" name="Google Shape;882;p90"/>
          <p:cNvSpPr/>
          <p:nvPr/>
        </p:nvSpPr>
        <p:spPr>
          <a:xfrm>
            <a:off x="405171" y="5700155"/>
            <a:ext cx="802929" cy="825723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3" name="Google Shape;883;p90"/>
          <p:cNvSpPr/>
          <p:nvPr/>
        </p:nvSpPr>
        <p:spPr>
          <a:xfrm>
            <a:off x="1333253" y="5700155"/>
            <a:ext cx="804155" cy="825724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682CD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4" name="Google Shape;884;p90"/>
          <p:cNvSpPr/>
          <p:nvPr/>
        </p:nvSpPr>
        <p:spPr>
          <a:xfrm>
            <a:off x="3190645" y="5700155"/>
            <a:ext cx="820869" cy="825724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5" name="Google Shape;885;p90"/>
          <p:cNvSpPr/>
          <p:nvPr/>
        </p:nvSpPr>
        <p:spPr>
          <a:xfrm>
            <a:off x="2251117" y="5700154"/>
            <a:ext cx="820869" cy="825724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6" name="Google Shape;886;p90"/>
          <p:cNvSpPr txBox="1"/>
          <p:nvPr/>
        </p:nvSpPr>
        <p:spPr>
          <a:xfrm>
            <a:off x="1253472" y="1280924"/>
            <a:ext cx="7587289" cy="4832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2CD"/>
              </a:buClr>
              <a:buSzPts val="2800"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49613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Reduce, Reuse, Recycle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2CD"/>
              </a:buClr>
              <a:buSzPts val="2800"/>
              <a:buFont typeface="Arial"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549613"/>
              </a:solidFill>
              <a:effectLst/>
              <a:uLnTx/>
              <a:uFillTx/>
              <a:latin typeface="Century Gothic"/>
              <a:cs typeface="Arial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2CD"/>
              </a:buClr>
              <a:buSzPts val="2800"/>
              <a:buFont typeface="Arial"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549613"/>
              </a:solidFill>
              <a:effectLst/>
              <a:uLnTx/>
              <a:uFillTx/>
              <a:latin typeface="Century Gothic"/>
              <a:cs typeface="Arial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2CD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549613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What activities do you do at home to reduce your waste?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49613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107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DF9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E8004D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107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DF9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E8004D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107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DF9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E8004D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107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DF9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E8004D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E8004D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107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DF9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E8004D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E8004D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87" name="Google Shape;887;p90" descr="Screen Shot 2014-11-13 at 8.58.01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1599" y="5582198"/>
            <a:ext cx="1719354" cy="943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142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90"/>
          <p:cNvSpPr txBox="1">
            <a:spLocks noGrp="1"/>
          </p:cNvSpPr>
          <p:nvPr>
            <p:ph type="title"/>
          </p:nvPr>
        </p:nvSpPr>
        <p:spPr>
          <a:xfrm>
            <a:off x="436147" y="515075"/>
            <a:ext cx="8259049" cy="1116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entury Gothic"/>
              <a:buNone/>
            </a:pPr>
            <a:r>
              <a:rPr lang="en-US" sz="3600" b="0" i="0" u="none" strike="noStrike" cap="none" dirty="0">
                <a:solidFill>
                  <a:schemeClr val="accent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is compost?</a:t>
            </a:r>
            <a:endParaRPr sz="3600" b="0" i="0" u="none" strike="noStrike" cap="none" dirty="0">
              <a:solidFill>
                <a:schemeClr val="accent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2" name="Google Shape;882;p90"/>
          <p:cNvSpPr/>
          <p:nvPr/>
        </p:nvSpPr>
        <p:spPr>
          <a:xfrm>
            <a:off x="405171" y="5700155"/>
            <a:ext cx="802929" cy="825723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3" name="Google Shape;883;p90"/>
          <p:cNvSpPr/>
          <p:nvPr/>
        </p:nvSpPr>
        <p:spPr>
          <a:xfrm>
            <a:off x="1333253" y="5700155"/>
            <a:ext cx="804155" cy="825724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682CD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4" name="Google Shape;884;p90"/>
          <p:cNvSpPr/>
          <p:nvPr/>
        </p:nvSpPr>
        <p:spPr>
          <a:xfrm>
            <a:off x="3190645" y="5700155"/>
            <a:ext cx="820869" cy="825724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5" name="Google Shape;885;p90"/>
          <p:cNvSpPr/>
          <p:nvPr/>
        </p:nvSpPr>
        <p:spPr>
          <a:xfrm>
            <a:off x="2251117" y="5700154"/>
            <a:ext cx="820869" cy="825724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6" name="Google Shape;886;p90"/>
          <p:cNvSpPr txBox="1"/>
          <p:nvPr/>
        </p:nvSpPr>
        <p:spPr>
          <a:xfrm>
            <a:off x="784968" y="1631181"/>
            <a:ext cx="8092616" cy="4832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2CD"/>
              </a:buClr>
              <a:buSzPts val="2800"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49613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Compost is decayed organic matter. Basically, anything that comes from something living can be composted – banana peels, leaves, twigs, egg shells, animal bones…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2CD"/>
              </a:buClr>
              <a:buSzPts val="2800"/>
              <a:buFont typeface="Arial"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549613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107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DF9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E8004D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107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DF9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E8004D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107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DF9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E8004D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107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DF9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E8004D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E8004D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107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DF9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E8004D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E8004D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87" name="Google Shape;887;p90" descr="Screen Shot 2014-11-13 at 8.58.01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1599" y="5582198"/>
            <a:ext cx="1719354" cy="943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613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95"/>
          <p:cNvSpPr txBox="1">
            <a:spLocks noGrp="1"/>
          </p:cNvSpPr>
          <p:nvPr>
            <p:ph type="title"/>
          </p:nvPr>
        </p:nvSpPr>
        <p:spPr>
          <a:xfrm>
            <a:off x="464417" y="1160984"/>
            <a:ext cx="3487956" cy="4539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E90058"/>
              </a:buClr>
            </a:pPr>
            <a:r>
              <a:rPr lang="en-US" sz="3200" dirty="0">
                <a:solidFill>
                  <a:schemeClr val="accent3"/>
                </a:solidFill>
              </a:rPr>
              <a:t>Compost is rich in nutrients so it’s a fantastic </a:t>
            </a:r>
            <a:r>
              <a:rPr lang="en-US" sz="3200" dirty="0" err="1">
                <a:solidFill>
                  <a:schemeClr val="accent3"/>
                </a:solidFill>
              </a:rPr>
              <a:t>fertiliser</a:t>
            </a:r>
            <a:r>
              <a:rPr lang="en-US" sz="3200" dirty="0">
                <a:solidFill>
                  <a:schemeClr val="accent3"/>
                </a:solidFill>
              </a:rPr>
              <a:t> which helps us to grow new things. </a:t>
            </a:r>
            <a:endParaRPr sz="3200" b="0" i="0" u="none" strike="noStrike" cap="none" dirty="0">
              <a:solidFill>
                <a:schemeClr val="accent3"/>
              </a:solidFill>
              <a:sym typeface="Century Gothic"/>
            </a:endParaRPr>
          </a:p>
        </p:txBody>
      </p:sp>
      <p:sp>
        <p:nvSpPr>
          <p:cNvPr id="950" name="Google Shape;950;p95"/>
          <p:cNvSpPr/>
          <p:nvPr/>
        </p:nvSpPr>
        <p:spPr>
          <a:xfrm>
            <a:off x="405171" y="5700155"/>
            <a:ext cx="802929" cy="825723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1" name="Google Shape;951;p95"/>
          <p:cNvSpPr/>
          <p:nvPr/>
        </p:nvSpPr>
        <p:spPr>
          <a:xfrm>
            <a:off x="1333253" y="5700155"/>
            <a:ext cx="804155" cy="825724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682CD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2" name="Google Shape;952;p95"/>
          <p:cNvSpPr/>
          <p:nvPr/>
        </p:nvSpPr>
        <p:spPr>
          <a:xfrm>
            <a:off x="3190645" y="5700155"/>
            <a:ext cx="820869" cy="825724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3" name="Google Shape;953;p95"/>
          <p:cNvSpPr/>
          <p:nvPr/>
        </p:nvSpPr>
        <p:spPr>
          <a:xfrm>
            <a:off x="2251117" y="5700154"/>
            <a:ext cx="820869" cy="825724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54" name="Google Shape;954;p95" descr="Screen Shot 2014-11-13 at 8.58.01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1599" y="5582198"/>
            <a:ext cx="1719354" cy="943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p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11783" y="1356443"/>
            <a:ext cx="4278539" cy="2952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94"/>
          <p:cNvSpPr txBox="1">
            <a:spLocks noGrp="1"/>
          </p:cNvSpPr>
          <p:nvPr>
            <p:ph type="title"/>
          </p:nvPr>
        </p:nvSpPr>
        <p:spPr>
          <a:xfrm>
            <a:off x="414369" y="1216038"/>
            <a:ext cx="3557230" cy="43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90058"/>
              </a:buClr>
              <a:buSzPts val="3600"/>
              <a:buFont typeface="Century Gothic"/>
              <a:buNone/>
            </a:pPr>
            <a:r>
              <a:rPr lang="en-US" sz="3600" b="0" i="0" u="none" strike="noStrike" cap="none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Composting helps to reduce the amoun</a:t>
            </a:r>
            <a:r>
              <a:rPr lang="en-US" dirty="0">
                <a:solidFill>
                  <a:srgbClr val="0070C0"/>
                </a:solidFill>
              </a:rPr>
              <a:t>t of organic waste sent to landfills</a:t>
            </a:r>
            <a:endParaRPr sz="3600" b="0" i="0" u="none" strike="noStrike" cap="none" dirty="0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38" name="Google Shape;938;p94"/>
          <p:cNvSpPr/>
          <p:nvPr/>
        </p:nvSpPr>
        <p:spPr>
          <a:xfrm>
            <a:off x="405171" y="5700155"/>
            <a:ext cx="802929" cy="825723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39" name="Google Shape;939;p94"/>
          <p:cNvSpPr/>
          <p:nvPr/>
        </p:nvSpPr>
        <p:spPr>
          <a:xfrm>
            <a:off x="1333253" y="5700155"/>
            <a:ext cx="804155" cy="825724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682CD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40" name="Google Shape;940;p94"/>
          <p:cNvSpPr/>
          <p:nvPr/>
        </p:nvSpPr>
        <p:spPr>
          <a:xfrm>
            <a:off x="3190645" y="5700155"/>
            <a:ext cx="820869" cy="825724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41" name="Google Shape;941;p94"/>
          <p:cNvSpPr/>
          <p:nvPr/>
        </p:nvSpPr>
        <p:spPr>
          <a:xfrm>
            <a:off x="2251117" y="5700154"/>
            <a:ext cx="820869" cy="825724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42" name="Google Shape;942;p94" descr="Screen Shot 2014-11-13 at 8.58.01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1599" y="5582198"/>
            <a:ext cx="1719354" cy="943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p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54315" y="971925"/>
            <a:ext cx="5012593" cy="3863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91"/>
          <p:cNvSpPr txBox="1">
            <a:spLocks noGrp="1"/>
          </p:cNvSpPr>
          <p:nvPr>
            <p:ph type="title"/>
          </p:nvPr>
        </p:nvSpPr>
        <p:spPr>
          <a:xfrm>
            <a:off x="436147" y="515075"/>
            <a:ext cx="8259049" cy="1116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90058"/>
              </a:buClr>
              <a:buSzPts val="3600"/>
              <a:buFont typeface="Century Gothic"/>
              <a:buNone/>
            </a:pPr>
            <a:r>
              <a:rPr lang="en-US" sz="3600" b="0" i="0" u="none" strike="noStrike" cap="none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is vermicomposting?</a:t>
            </a:r>
            <a:endParaRPr sz="3600" b="0" i="0" u="none" strike="noStrike" cap="none" dirty="0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4" name="Google Shape;894;p91"/>
          <p:cNvSpPr/>
          <p:nvPr/>
        </p:nvSpPr>
        <p:spPr>
          <a:xfrm>
            <a:off x="405171" y="5700155"/>
            <a:ext cx="802929" cy="825723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5" name="Google Shape;895;p91"/>
          <p:cNvSpPr/>
          <p:nvPr/>
        </p:nvSpPr>
        <p:spPr>
          <a:xfrm>
            <a:off x="1333253" y="5700155"/>
            <a:ext cx="804155" cy="825724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682CD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6" name="Google Shape;896;p91"/>
          <p:cNvSpPr/>
          <p:nvPr/>
        </p:nvSpPr>
        <p:spPr>
          <a:xfrm>
            <a:off x="3190645" y="5700155"/>
            <a:ext cx="820869" cy="825724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7" name="Google Shape;897;p91"/>
          <p:cNvSpPr/>
          <p:nvPr/>
        </p:nvSpPr>
        <p:spPr>
          <a:xfrm>
            <a:off x="2251117" y="5700154"/>
            <a:ext cx="820869" cy="825724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98" name="Google Shape;898;p91" descr="Screen Shot 2014-11-13 at 8.58.01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1599" y="5582198"/>
            <a:ext cx="1719354" cy="943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635" y="1939400"/>
            <a:ext cx="3923773" cy="2626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9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31276" y="1458020"/>
            <a:ext cx="3584575" cy="237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9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17603" y="3836654"/>
            <a:ext cx="3163887" cy="268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91"/>
          <p:cNvSpPr txBox="1">
            <a:spLocks noGrp="1"/>
          </p:cNvSpPr>
          <p:nvPr>
            <p:ph type="title"/>
          </p:nvPr>
        </p:nvSpPr>
        <p:spPr>
          <a:xfrm>
            <a:off x="436147" y="515075"/>
            <a:ext cx="8259049" cy="1116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90058"/>
              </a:buClr>
              <a:buSzPts val="3600"/>
              <a:buFont typeface="Century Gothic"/>
              <a:buNone/>
            </a:pPr>
            <a:r>
              <a:rPr lang="en-US" sz="3600" b="0" i="0" u="none" strike="noStrike" cap="none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is vermicomposting?</a:t>
            </a:r>
            <a:endParaRPr sz="3600" b="0" i="0" u="none" strike="noStrike" cap="none" dirty="0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4" name="Google Shape;894;p91"/>
          <p:cNvSpPr/>
          <p:nvPr/>
        </p:nvSpPr>
        <p:spPr>
          <a:xfrm>
            <a:off x="405171" y="5700155"/>
            <a:ext cx="802929" cy="825723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5" name="Google Shape;895;p91"/>
          <p:cNvSpPr/>
          <p:nvPr/>
        </p:nvSpPr>
        <p:spPr>
          <a:xfrm>
            <a:off x="1333253" y="5700155"/>
            <a:ext cx="804155" cy="825724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682CD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6" name="Google Shape;896;p91"/>
          <p:cNvSpPr/>
          <p:nvPr/>
        </p:nvSpPr>
        <p:spPr>
          <a:xfrm>
            <a:off x="3190645" y="5700155"/>
            <a:ext cx="820869" cy="825724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7" name="Google Shape;897;p91"/>
          <p:cNvSpPr/>
          <p:nvPr/>
        </p:nvSpPr>
        <p:spPr>
          <a:xfrm>
            <a:off x="2251117" y="5700154"/>
            <a:ext cx="820869" cy="825724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98" name="Google Shape;898;p91" descr="Screen Shot 2014-11-13 at 8.58.01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1599" y="5582198"/>
            <a:ext cx="1719354" cy="943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635" y="1956107"/>
            <a:ext cx="3584575" cy="237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886;p90"/>
          <p:cNvSpPr txBox="1"/>
          <p:nvPr/>
        </p:nvSpPr>
        <p:spPr>
          <a:xfrm>
            <a:off x="4700353" y="2151491"/>
            <a:ext cx="4225636" cy="2182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2CD"/>
              </a:buClr>
              <a:buSzPts val="2800"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49613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Worms eat the waste material and their poop can be used as compost.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2CD"/>
              </a:buClr>
              <a:buSzPts val="2800"/>
              <a:buFont typeface="Arial"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549613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107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DF9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E8004D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107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DF9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E8004D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107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DF9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E8004D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E8004D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107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DF9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E8004D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E8004D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2444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97"/>
          <p:cNvSpPr txBox="1">
            <a:spLocks noGrp="1"/>
          </p:cNvSpPr>
          <p:nvPr>
            <p:ph type="title"/>
          </p:nvPr>
        </p:nvSpPr>
        <p:spPr>
          <a:xfrm>
            <a:off x="405171" y="238211"/>
            <a:ext cx="8259049" cy="1116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90058"/>
              </a:buClr>
              <a:buSzPts val="3600"/>
              <a:buFont typeface="Century Gothic"/>
              <a:buNone/>
            </a:pPr>
            <a:r>
              <a:rPr lang="en-US" dirty="0">
                <a:solidFill>
                  <a:schemeClr val="accent3"/>
                </a:solidFill>
              </a:rPr>
              <a:t>What makes worms so good at composting?</a:t>
            </a:r>
            <a:endParaRPr sz="3600" b="0" i="0" u="none" strike="noStrike" cap="none" dirty="0">
              <a:solidFill>
                <a:schemeClr val="accent3"/>
              </a:solidFill>
              <a:sym typeface="Century Gothic"/>
            </a:endParaRPr>
          </a:p>
        </p:txBody>
      </p:sp>
      <p:sp>
        <p:nvSpPr>
          <p:cNvPr id="976" name="Google Shape;976;p97"/>
          <p:cNvSpPr/>
          <p:nvPr/>
        </p:nvSpPr>
        <p:spPr>
          <a:xfrm>
            <a:off x="405171" y="5700155"/>
            <a:ext cx="802929" cy="825723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7" name="Google Shape;977;p97"/>
          <p:cNvSpPr/>
          <p:nvPr/>
        </p:nvSpPr>
        <p:spPr>
          <a:xfrm>
            <a:off x="1333253" y="5700155"/>
            <a:ext cx="804155" cy="825724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682CD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8" name="Google Shape;978;p97"/>
          <p:cNvSpPr/>
          <p:nvPr/>
        </p:nvSpPr>
        <p:spPr>
          <a:xfrm>
            <a:off x="3190645" y="5700155"/>
            <a:ext cx="820869" cy="825724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9" name="Google Shape;979;p97"/>
          <p:cNvSpPr/>
          <p:nvPr/>
        </p:nvSpPr>
        <p:spPr>
          <a:xfrm>
            <a:off x="2251117" y="5700154"/>
            <a:ext cx="820869" cy="825724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80" name="Google Shape;980;p97" descr="Screen Shot 2014-11-13 at 8.58.01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1599" y="5582198"/>
            <a:ext cx="1719354" cy="943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8669" y="1609375"/>
            <a:ext cx="4482853" cy="32776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419245" y="1939636"/>
            <a:ext cx="32449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549613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Guess how much worms can eat in one day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54961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54961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54961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54961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E8004D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Half their body weight every day! 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E8004D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iOWPowerpoint2016">
  <a:themeElements>
    <a:clrScheme name="Custom 4">
      <a:dk1>
        <a:srgbClr val="FEFDF9"/>
      </a:dk1>
      <a:lt1>
        <a:sysClr val="window" lastClr="FFFFFF"/>
      </a:lt1>
      <a:dk2>
        <a:srgbClr val="FEFDF9"/>
      </a:dk2>
      <a:lt2>
        <a:srgbClr val="EEECE1"/>
      </a:lt2>
      <a:accent1>
        <a:srgbClr val="589013"/>
      </a:accent1>
      <a:accent2>
        <a:srgbClr val="E8004D"/>
      </a:accent2>
      <a:accent3>
        <a:srgbClr val="1682CD"/>
      </a:accent3>
      <a:accent4>
        <a:srgbClr val="E3A20E"/>
      </a:accent4>
      <a:accent5>
        <a:srgbClr val="569A12"/>
      </a:accent5>
      <a:accent6>
        <a:srgbClr val="549613"/>
      </a:accent6>
      <a:hlink>
        <a:srgbClr val="FFFEFE"/>
      </a:hlink>
      <a:folHlink>
        <a:srgbClr val="F9FDF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WiOWPowerpoint2016">
  <a:themeElements>
    <a:clrScheme name="Custom 4">
      <a:dk1>
        <a:srgbClr val="FEFDF9"/>
      </a:dk1>
      <a:lt1>
        <a:srgbClr val="FFFFFF"/>
      </a:lt1>
      <a:dk2>
        <a:srgbClr val="FEFDF9"/>
      </a:dk2>
      <a:lt2>
        <a:srgbClr val="EEECE1"/>
      </a:lt2>
      <a:accent1>
        <a:srgbClr val="589013"/>
      </a:accent1>
      <a:accent2>
        <a:srgbClr val="E8004D"/>
      </a:accent2>
      <a:accent3>
        <a:srgbClr val="1682CD"/>
      </a:accent3>
      <a:accent4>
        <a:srgbClr val="E3A20E"/>
      </a:accent4>
      <a:accent5>
        <a:srgbClr val="569A12"/>
      </a:accent5>
      <a:accent6>
        <a:srgbClr val="549613"/>
      </a:accent6>
      <a:hlink>
        <a:srgbClr val="FFFEFE"/>
      </a:hlink>
      <a:folHlink>
        <a:srgbClr val="F9FDF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LL 2016 PPT">
  <a:themeElements>
    <a:clrScheme name="Custom 4">
      <a:dk1>
        <a:srgbClr val="FEFDF9"/>
      </a:dk1>
      <a:lt1>
        <a:srgbClr val="FFFFFF"/>
      </a:lt1>
      <a:dk2>
        <a:srgbClr val="FEFDF9"/>
      </a:dk2>
      <a:lt2>
        <a:srgbClr val="EEECE1"/>
      </a:lt2>
      <a:accent1>
        <a:srgbClr val="589013"/>
      </a:accent1>
      <a:accent2>
        <a:srgbClr val="E8004D"/>
      </a:accent2>
      <a:accent3>
        <a:srgbClr val="1682CD"/>
      </a:accent3>
      <a:accent4>
        <a:srgbClr val="E3A20E"/>
      </a:accent4>
      <a:accent5>
        <a:srgbClr val="569A12"/>
      </a:accent5>
      <a:accent6>
        <a:srgbClr val="549613"/>
      </a:accent6>
      <a:hlink>
        <a:srgbClr val="FFFEFE"/>
      </a:hlink>
      <a:folHlink>
        <a:srgbClr val="F9FDF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0AA7EEB4E25D488AC764704A472664" ma:contentTypeVersion="11" ma:contentTypeDescription="Create a new document." ma:contentTypeScope="" ma:versionID="07d6f15aff71deebed77b0429a588d64">
  <xsd:schema xmlns:xsd="http://www.w3.org/2001/XMLSchema" xmlns:xs="http://www.w3.org/2001/XMLSchema" xmlns:p="http://schemas.microsoft.com/office/2006/metadata/properties" xmlns:ns2="d2809fc9-ae78-4348-b4a6-a1337169c32f" xmlns:ns3="426fd10d-d3ea-42ea-92ab-413761ffa921" targetNamespace="http://schemas.microsoft.com/office/2006/metadata/properties" ma:root="true" ma:fieldsID="f8f6ce95426ef9a295d14551881ae798" ns2:_="" ns3:_="">
    <xsd:import namespace="d2809fc9-ae78-4348-b4a6-a1337169c32f"/>
    <xsd:import namespace="426fd10d-d3ea-42ea-92ab-413761ffa9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809fc9-ae78-4348-b4a6-a1337169c3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6fd10d-d3ea-42ea-92ab-413761ffa92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F8083A-82FB-4D59-8197-52FCF9D2ADE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28F39FC-662D-4A34-8088-EDE3F64960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FD38CA-1648-448D-8159-2D2C84666851}"/>
</file>

<file path=docProps/app.xml><?xml version="1.0" encoding="utf-8"?>
<Properties xmlns="http://schemas.openxmlformats.org/officeDocument/2006/extended-properties" xmlns:vt="http://schemas.openxmlformats.org/officeDocument/2006/docPropsVTypes">
  <Template>WiOWPowerpoint2016</Template>
  <TotalTime>2272</TotalTime>
  <Words>322</Words>
  <Application>Microsoft Office PowerPoint</Application>
  <PresentationFormat>On-screen Show (4:3)</PresentationFormat>
  <Paragraphs>87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Century Gothic</vt:lpstr>
      <vt:lpstr>Noto Sans Symbols</vt:lpstr>
      <vt:lpstr>Open Sans Light</vt:lpstr>
      <vt:lpstr>Univers Light Condensed</vt:lpstr>
      <vt:lpstr>Wingdings</vt:lpstr>
      <vt:lpstr>WiOWPowerpoint2016</vt:lpstr>
      <vt:lpstr>1_WiOWPowerpoint2016</vt:lpstr>
      <vt:lpstr>WLL 2016 PPT</vt:lpstr>
      <vt:lpstr>  Stephanies@greencalgary.org  Breanna@greencalgary.org </vt:lpstr>
      <vt:lpstr>What is waste?</vt:lpstr>
      <vt:lpstr>Do you know the 3 R’s? </vt:lpstr>
      <vt:lpstr>What is compost?</vt:lpstr>
      <vt:lpstr>Compost is rich in nutrients so it’s a fantastic fertiliser which helps us to grow new things. </vt:lpstr>
      <vt:lpstr>Composting helps to reduce the amount of organic waste sent to landfills</vt:lpstr>
      <vt:lpstr>What is vermicomposting?</vt:lpstr>
      <vt:lpstr>What is vermicomposting?</vt:lpstr>
      <vt:lpstr>What makes worms so good at composting?</vt:lpstr>
      <vt:lpstr>What do worms like to eat? Activity time! </vt:lpstr>
      <vt:lpstr>What do worms like to eat? </vt:lpstr>
      <vt:lpstr>What do worms like to eat?</vt:lpstr>
      <vt:lpstr>Some people keep worms at home as a way to make compost. </vt:lpstr>
      <vt:lpstr>Proudly supported by: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education@greencalgary.org</dc:title>
  <dc:creator>Raine Sillito</dc:creator>
  <cp:lastModifiedBy>Stephanie Southgate</cp:lastModifiedBy>
  <cp:revision>88</cp:revision>
  <cp:lastPrinted>2020-04-15T20:26:30Z</cp:lastPrinted>
  <dcterms:created xsi:type="dcterms:W3CDTF">2016-09-26T23:51:56Z</dcterms:created>
  <dcterms:modified xsi:type="dcterms:W3CDTF">2020-05-26T19:16:48Z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0x010100E80AA7EEB4E25D488AC764704A472664</vt:lpwstr>
  </property>
  <property fmtid="{D5CDD505-2E9C-101B-9397-08002B2CF9AE}" pid="3" name="Order">
    <vt:r8>23059000</vt:r8>
  </property>
</Properties>
</file>